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79" r:id="rId5"/>
    <p:sldId id="257" r:id="rId6"/>
    <p:sldId id="293" r:id="rId7"/>
    <p:sldId id="294" r:id="rId8"/>
    <p:sldId id="258" r:id="rId9"/>
    <p:sldId id="259" r:id="rId10"/>
    <p:sldId id="280" r:id="rId11"/>
    <p:sldId id="261" r:id="rId12"/>
    <p:sldId id="262" r:id="rId13"/>
    <p:sldId id="283" r:id="rId14"/>
    <p:sldId id="295" r:id="rId15"/>
    <p:sldId id="260" r:id="rId16"/>
    <p:sldId id="284" r:id="rId17"/>
    <p:sldId id="286" r:id="rId18"/>
    <p:sldId id="288" r:id="rId19"/>
    <p:sldId id="281" r:id="rId20"/>
    <p:sldId id="282" r:id="rId21"/>
    <p:sldId id="285" r:id="rId22"/>
    <p:sldId id="287" r:id="rId23"/>
    <p:sldId id="289" r:id="rId24"/>
    <p:sldId id="290" r:id="rId25"/>
    <p:sldId id="291" r:id="rId26"/>
    <p:sldId id="292"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88940-8ADC-2542-8C1A-F37CB42E2B3C}" v="1524" dt="2023-10-31T16:21:58.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94"/>
  </p:normalViewPr>
  <p:slideViewPr>
    <p:cSldViewPr snapToGrid="0">
      <p:cViewPr varScale="1">
        <p:scale>
          <a:sx n="59" d="100"/>
          <a:sy n="59"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ata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_rels/data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38.svg"/></Relationships>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8.svg"/></Relationships>
</file>

<file path=ppt/diagrams/_rels/data8.xml.rels><?xml version="1.0" encoding="UTF-8" standalone="yes"?>
<Relationships xmlns="http://schemas.openxmlformats.org/package/2006/relationships"><Relationship Id="rId1" Type="http://schemas.openxmlformats.org/officeDocument/2006/relationships/hyperlink" Target="http://www.atalocal55.ca/" TargetMode="External"/></Relationships>
</file>

<file path=ppt/diagrams/_rels/data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3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8.svg"/></Relationships>
</file>

<file path=ppt/diagrams/_rels/drawing8.xml.rels><?xml version="1.0" encoding="UTF-8" standalone="yes"?>
<Relationships xmlns="http://schemas.openxmlformats.org/package/2006/relationships"><Relationship Id="rId1" Type="http://schemas.openxmlformats.org/officeDocument/2006/relationships/hyperlink" Target="http://www.atalocal55.ca/" TargetMode="External"/></Relationships>
</file>

<file path=ppt/diagrams/_rels/drawing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ED316-F832-4016-85BF-986EB36B9985}"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F819F589-3CD7-4721-BA74-A82D0E711C22}">
      <dgm:prSet/>
      <dgm:spPr/>
      <dgm:t>
        <a:bodyPr/>
        <a:lstStyle/>
        <a:p>
          <a:pPr>
            <a:defRPr cap="all"/>
          </a:pPr>
          <a:r>
            <a:rPr lang="en-US"/>
            <a:t>Prayer</a:t>
          </a:r>
        </a:p>
      </dgm:t>
    </dgm:pt>
    <dgm:pt modelId="{DF06EA5F-213E-4366-9B5F-7FBCB497C665}" type="parTrans" cxnId="{3D1CB475-4BE4-4407-B70F-2D8FA64EE0F0}">
      <dgm:prSet/>
      <dgm:spPr/>
      <dgm:t>
        <a:bodyPr/>
        <a:lstStyle/>
        <a:p>
          <a:endParaRPr lang="en-US"/>
        </a:p>
      </dgm:t>
    </dgm:pt>
    <dgm:pt modelId="{8F53D0BF-F841-4AB1-937C-D6C0B9FE4813}" type="sibTrans" cxnId="{3D1CB475-4BE4-4407-B70F-2D8FA64EE0F0}">
      <dgm:prSet/>
      <dgm:spPr/>
      <dgm:t>
        <a:bodyPr/>
        <a:lstStyle/>
        <a:p>
          <a:endParaRPr lang="en-US"/>
        </a:p>
      </dgm:t>
    </dgm:pt>
    <dgm:pt modelId="{753055D9-6A57-40F6-9977-64079E2B5349}">
      <dgm:prSet/>
      <dgm:spPr/>
      <dgm:t>
        <a:bodyPr/>
        <a:lstStyle/>
        <a:p>
          <a:pPr>
            <a:defRPr cap="all"/>
          </a:pPr>
          <a:r>
            <a:rPr lang="en-US"/>
            <a:t>History</a:t>
          </a:r>
        </a:p>
      </dgm:t>
    </dgm:pt>
    <dgm:pt modelId="{A61DD57B-722E-4760-A336-A55FED614D8F}" type="parTrans" cxnId="{BAD7C131-8092-4C35-9753-831A0E1F0490}">
      <dgm:prSet/>
      <dgm:spPr/>
      <dgm:t>
        <a:bodyPr/>
        <a:lstStyle/>
        <a:p>
          <a:endParaRPr lang="en-US"/>
        </a:p>
      </dgm:t>
    </dgm:pt>
    <dgm:pt modelId="{2DC49AFC-D0C9-4190-94CC-EB589F1B2A79}" type="sibTrans" cxnId="{BAD7C131-8092-4C35-9753-831A0E1F0490}">
      <dgm:prSet/>
      <dgm:spPr/>
      <dgm:t>
        <a:bodyPr/>
        <a:lstStyle/>
        <a:p>
          <a:endParaRPr lang="en-US"/>
        </a:p>
      </dgm:t>
    </dgm:pt>
    <dgm:pt modelId="{856ABAB2-18E9-4899-8605-C6A9318BC96F}">
      <dgm:prSet/>
      <dgm:spPr/>
      <dgm:t>
        <a:bodyPr/>
        <a:lstStyle/>
        <a:p>
          <a:pPr>
            <a:defRPr cap="all"/>
          </a:pPr>
          <a:r>
            <a:rPr lang="en-US"/>
            <a:t>Overview</a:t>
          </a:r>
        </a:p>
      </dgm:t>
    </dgm:pt>
    <dgm:pt modelId="{30BA7CAB-E6BB-4A80-808C-C5AC7854971B}" type="parTrans" cxnId="{CBBD602A-59C4-4286-9F52-0B0FD60C22A8}">
      <dgm:prSet/>
      <dgm:spPr/>
      <dgm:t>
        <a:bodyPr/>
        <a:lstStyle/>
        <a:p>
          <a:endParaRPr lang="en-US"/>
        </a:p>
      </dgm:t>
    </dgm:pt>
    <dgm:pt modelId="{AD2BE827-A6CD-4FB8-AF71-FCF37F41C33E}" type="sibTrans" cxnId="{CBBD602A-59C4-4286-9F52-0B0FD60C22A8}">
      <dgm:prSet/>
      <dgm:spPr/>
      <dgm:t>
        <a:bodyPr/>
        <a:lstStyle/>
        <a:p>
          <a:endParaRPr lang="en-US"/>
        </a:p>
      </dgm:t>
    </dgm:pt>
    <dgm:pt modelId="{BAB51459-9F67-4D11-A33A-0F941A82CC61}">
      <dgm:prSet/>
      <dgm:spPr/>
      <dgm:t>
        <a:bodyPr/>
        <a:lstStyle/>
        <a:p>
          <a:pPr>
            <a:defRPr cap="all"/>
          </a:pPr>
          <a:r>
            <a:rPr lang="en-US"/>
            <a:t>Grant Criteria </a:t>
          </a:r>
        </a:p>
      </dgm:t>
    </dgm:pt>
    <dgm:pt modelId="{60168399-2C3C-46E4-9FBA-B064248BB445}" type="parTrans" cxnId="{2A37C35A-A474-4EB8-995A-D8ECFF4055C1}">
      <dgm:prSet/>
      <dgm:spPr/>
      <dgm:t>
        <a:bodyPr/>
        <a:lstStyle/>
        <a:p>
          <a:endParaRPr lang="en-US"/>
        </a:p>
      </dgm:t>
    </dgm:pt>
    <dgm:pt modelId="{78C34334-27CD-4BF9-8AEE-AFC12856D838}" type="sibTrans" cxnId="{2A37C35A-A474-4EB8-995A-D8ECFF4055C1}">
      <dgm:prSet/>
      <dgm:spPr/>
      <dgm:t>
        <a:bodyPr/>
        <a:lstStyle/>
        <a:p>
          <a:endParaRPr lang="en-US"/>
        </a:p>
      </dgm:t>
    </dgm:pt>
    <dgm:pt modelId="{4B976E45-843C-4313-90A4-321DB12E2C0C}">
      <dgm:prSet/>
      <dgm:spPr/>
      <dgm:t>
        <a:bodyPr/>
        <a:lstStyle/>
        <a:p>
          <a:pPr>
            <a:defRPr cap="all"/>
          </a:pPr>
          <a:r>
            <a:rPr lang="en-US"/>
            <a:t>Application</a:t>
          </a:r>
        </a:p>
      </dgm:t>
    </dgm:pt>
    <dgm:pt modelId="{66D826AD-F31A-46AE-8D4B-A7416D2EE1B8}" type="parTrans" cxnId="{91BC8091-4F27-498C-A87E-F6BF1069B700}">
      <dgm:prSet/>
      <dgm:spPr/>
      <dgm:t>
        <a:bodyPr/>
        <a:lstStyle/>
        <a:p>
          <a:endParaRPr lang="en-US"/>
        </a:p>
      </dgm:t>
    </dgm:pt>
    <dgm:pt modelId="{B0A16C46-1D54-4E89-A5C7-913493BB926B}" type="sibTrans" cxnId="{91BC8091-4F27-498C-A87E-F6BF1069B700}">
      <dgm:prSet/>
      <dgm:spPr/>
      <dgm:t>
        <a:bodyPr/>
        <a:lstStyle/>
        <a:p>
          <a:endParaRPr lang="en-US"/>
        </a:p>
      </dgm:t>
    </dgm:pt>
    <dgm:pt modelId="{602E8928-D276-45F2-A383-3A9F53D8C025}">
      <dgm:prSet/>
      <dgm:spPr/>
      <dgm:t>
        <a:bodyPr/>
        <a:lstStyle/>
        <a:p>
          <a:pPr>
            <a:defRPr cap="all"/>
          </a:pPr>
          <a:r>
            <a:rPr lang="en-US"/>
            <a:t>Follow-up</a:t>
          </a:r>
        </a:p>
      </dgm:t>
    </dgm:pt>
    <dgm:pt modelId="{CDF2F0E6-1646-4B59-8429-BFF2109337D7}" type="parTrans" cxnId="{52431EFD-778E-4660-9660-DCAA50291F8D}">
      <dgm:prSet/>
      <dgm:spPr/>
      <dgm:t>
        <a:bodyPr/>
        <a:lstStyle/>
        <a:p>
          <a:endParaRPr lang="en-US"/>
        </a:p>
      </dgm:t>
    </dgm:pt>
    <dgm:pt modelId="{43D784F1-B11A-43E1-993F-147E58D6BC61}" type="sibTrans" cxnId="{52431EFD-778E-4660-9660-DCAA50291F8D}">
      <dgm:prSet/>
      <dgm:spPr/>
      <dgm:t>
        <a:bodyPr/>
        <a:lstStyle/>
        <a:p>
          <a:endParaRPr lang="en-US"/>
        </a:p>
      </dgm:t>
    </dgm:pt>
    <dgm:pt modelId="{0BD643C7-6F7E-4E38-8EFA-A6453D0AD0B3}">
      <dgm:prSet/>
      <dgm:spPr/>
      <dgm:t>
        <a:bodyPr/>
        <a:lstStyle/>
        <a:p>
          <a:pPr>
            <a:defRPr cap="all"/>
          </a:pPr>
          <a:r>
            <a:rPr lang="en-US"/>
            <a:t>Questions</a:t>
          </a:r>
        </a:p>
      </dgm:t>
    </dgm:pt>
    <dgm:pt modelId="{FDB1F3DA-3CD3-4677-BCBF-B94FEFF34C6D}" type="parTrans" cxnId="{1B513E2E-63DE-4684-AF17-8978C35EE5E6}">
      <dgm:prSet/>
      <dgm:spPr/>
      <dgm:t>
        <a:bodyPr/>
        <a:lstStyle/>
        <a:p>
          <a:endParaRPr lang="en-US"/>
        </a:p>
      </dgm:t>
    </dgm:pt>
    <dgm:pt modelId="{87CD2FDD-D74E-41A3-90FD-100E2D565F2F}" type="sibTrans" cxnId="{1B513E2E-63DE-4684-AF17-8978C35EE5E6}">
      <dgm:prSet/>
      <dgm:spPr/>
      <dgm:t>
        <a:bodyPr/>
        <a:lstStyle/>
        <a:p>
          <a:endParaRPr lang="en-US"/>
        </a:p>
      </dgm:t>
    </dgm:pt>
    <dgm:pt modelId="{74104147-B0FE-4917-BB65-642B64CA6238}" type="pres">
      <dgm:prSet presAssocID="{A62ED316-F832-4016-85BF-986EB36B9985}" presName="root" presStyleCnt="0">
        <dgm:presLayoutVars>
          <dgm:dir/>
          <dgm:resizeHandles val="exact"/>
        </dgm:presLayoutVars>
      </dgm:prSet>
      <dgm:spPr/>
    </dgm:pt>
    <dgm:pt modelId="{A1DB233D-B96C-4138-A800-A0597064333B}" type="pres">
      <dgm:prSet presAssocID="{F819F589-3CD7-4721-BA74-A82D0E711C22}" presName="compNode" presStyleCnt="0"/>
      <dgm:spPr/>
    </dgm:pt>
    <dgm:pt modelId="{0B6DB690-AD5B-4405-B1AF-073B3B09E515}" type="pres">
      <dgm:prSet presAssocID="{F819F589-3CD7-4721-BA74-A82D0E711C22}" presName="iconBgRect" presStyleLbl="bgShp" presStyleIdx="0" presStyleCnt="7"/>
      <dgm:spPr/>
    </dgm:pt>
    <dgm:pt modelId="{9FEDC5A0-BE72-44AF-9298-338938F02EF3}" type="pres">
      <dgm:prSet presAssocID="{F819F589-3CD7-4721-BA74-A82D0E711C2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ayer Candle"/>
        </a:ext>
      </dgm:extLst>
    </dgm:pt>
    <dgm:pt modelId="{7303A5A9-64D7-4C43-84B4-C2D00E2A18AA}" type="pres">
      <dgm:prSet presAssocID="{F819F589-3CD7-4721-BA74-A82D0E711C22}" presName="spaceRect" presStyleCnt="0"/>
      <dgm:spPr/>
    </dgm:pt>
    <dgm:pt modelId="{E2A6D78C-B75D-4EAA-8B40-17F192526221}" type="pres">
      <dgm:prSet presAssocID="{F819F589-3CD7-4721-BA74-A82D0E711C22}" presName="textRect" presStyleLbl="revTx" presStyleIdx="0" presStyleCnt="7">
        <dgm:presLayoutVars>
          <dgm:chMax val="1"/>
          <dgm:chPref val="1"/>
        </dgm:presLayoutVars>
      </dgm:prSet>
      <dgm:spPr/>
    </dgm:pt>
    <dgm:pt modelId="{ECE921B0-5F06-4EA8-951E-2723C0DD781A}" type="pres">
      <dgm:prSet presAssocID="{8F53D0BF-F841-4AB1-937C-D6C0B9FE4813}" presName="sibTrans" presStyleCnt="0"/>
      <dgm:spPr/>
    </dgm:pt>
    <dgm:pt modelId="{5046A2C3-FBB5-4FB7-8B4C-2E623936E997}" type="pres">
      <dgm:prSet presAssocID="{753055D9-6A57-40F6-9977-64079E2B5349}" presName="compNode" presStyleCnt="0"/>
      <dgm:spPr/>
    </dgm:pt>
    <dgm:pt modelId="{E65E8E54-2748-4D16-BA7F-BB70E05F0008}" type="pres">
      <dgm:prSet presAssocID="{753055D9-6A57-40F6-9977-64079E2B5349}" presName="iconBgRect" presStyleLbl="bgShp" presStyleIdx="1" presStyleCnt="7"/>
      <dgm:spPr/>
    </dgm:pt>
    <dgm:pt modelId="{BF379E16-32D2-4EEB-B0F4-4AF0C6F4116F}" type="pres">
      <dgm:prSet presAssocID="{753055D9-6A57-40F6-9977-64079E2B534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73E31CAF-8FAE-4829-82EF-353A67EBEF9A}" type="pres">
      <dgm:prSet presAssocID="{753055D9-6A57-40F6-9977-64079E2B5349}" presName="spaceRect" presStyleCnt="0"/>
      <dgm:spPr/>
    </dgm:pt>
    <dgm:pt modelId="{F115CD96-4C4B-46C7-9FF9-933ABEAAB8FB}" type="pres">
      <dgm:prSet presAssocID="{753055D9-6A57-40F6-9977-64079E2B5349}" presName="textRect" presStyleLbl="revTx" presStyleIdx="1" presStyleCnt="7">
        <dgm:presLayoutVars>
          <dgm:chMax val="1"/>
          <dgm:chPref val="1"/>
        </dgm:presLayoutVars>
      </dgm:prSet>
      <dgm:spPr/>
    </dgm:pt>
    <dgm:pt modelId="{CBBB1793-D6E1-478B-A065-2D8E2B946BE4}" type="pres">
      <dgm:prSet presAssocID="{2DC49AFC-D0C9-4190-94CC-EB589F1B2A79}" presName="sibTrans" presStyleCnt="0"/>
      <dgm:spPr/>
    </dgm:pt>
    <dgm:pt modelId="{FB4EE0E0-8874-4FFA-A871-6ECFBA0A0DBE}" type="pres">
      <dgm:prSet presAssocID="{856ABAB2-18E9-4899-8605-C6A9318BC96F}" presName="compNode" presStyleCnt="0"/>
      <dgm:spPr/>
    </dgm:pt>
    <dgm:pt modelId="{7A201FA1-E6FD-4738-BC25-D540B972E4ED}" type="pres">
      <dgm:prSet presAssocID="{856ABAB2-18E9-4899-8605-C6A9318BC96F}" presName="iconBgRect" presStyleLbl="bgShp" presStyleIdx="2" presStyleCnt="7"/>
      <dgm:spPr/>
    </dgm:pt>
    <dgm:pt modelId="{2E9AE01C-FED6-4675-AF50-3A25E79E8FC3}" type="pres">
      <dgm:prSet presAssocID="{856ABAB2-18E9-4899-8605-C6A9318BC96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78110920-AEE2-4EF8-8A4C-BE5B4E66C06C}" type="pres">
      <dgm:prSet presAssocID="{856ABAB2-18E9-4899-8605-C6A9318BC96F}" presName="spaceRect" presStyleCnt="0"/>
      <dgm:spPr/>
    </dgm:pt>
    <dgm:pt modelId="{D0B3AC20-4F19-47FB-8610-4EF85BCCF469}" type="pres">
      <dgm:prSet presAssocID="{856ABAB2-18E9-4899-8605-C6A9318BC96F}" presName="textRect" presStyleLbl="revTx" presStyleIdx="2" presStyleCnt="7">
        <dgm:presLayoutVars>
          <dgm:chMax val="1"/>
          <dgm:chPref val="1"/>
        </dgm:presLayoutVars>
      </dgm:prSet>
      <dgm:spPr/>
    </dgm:pt>
    <dgm:pt modelId="{24F84B54-4A82-4168-A5A6-06DFDF213406}" type="pres">
      <dgm:prSet presAssocID="{AD2BE827-A6CD-4FB8-AF71-FCF37F41C33E}" presName="sibTrans" presStyleCnt="0"/>
      <dgm:spPr/>
    </dgm:pt>
    <dgm:pt modelId="{B81E0A59-239C-494F-A32E-863363B63B62}" type="pres">
      <dgm:prSet presAssocID="{BAB51459-9F67-4D11-A33A-0F941A82CC61}" presName="compNode" presStyleCnt="0"/>
      <dgm:spPr/>
    </dgm:pt>
    <dgm:pt modelId="{B82003A3-0B95-4BE6-BA9F-BCFB342E8B93}" type="pres">
      <dgm:prSet presAssocID="{BAB51459-9F67-4D11-A33A-0F941A82CC61}" presName="iconBgRect" presStyleLbl="bgShp" presStyleIdx="3" presStyleCnt="7"/>
      <dgm:spPr/>
    </dgm:pt>
    <dgm:pt modelId="{57CF102A-718C-43B4-9B4B-4F5515D17406}" type="pres">
      <dgm:prSet presAssocID="{BAB51459-9F67-4D11-A33A-0F941A82CC6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6805D537-9EAE-4CC1-A59E-FB1E2F84D1E8}" type="pres">
      <dgm:prSet presAssocID="{BAB51459-9F67-4D11-A33A-0F941A82CC61}" presName="spaceRect" presStyleCnt="0"/>
      <dgm:spPr/>
    </dgm:pt>
    <dgm:pt modelId="{2E77A261-3E42-4844-B1A4-8C516C2E3FE0}" type="pres">
      <dgm:prSet presAssocID="{BAB51459-9F67-4D11-A33A-0F941A82CC61}" presName="textRect" presStyleLbl="revTx" presStyleIdx="3" presStyleCnt="7">
        <dgm:presLayoutVars>
          <dgm:chMax val="1"/>
          <dgm:chPref val="1"/>
        </dgm:presLayoutVars>
      </dgm:prSet>
      <dgm:spPr/>
    </dgm:pt>
    <dgm:pt modelId="{FBFF0125-7370-4BCC-9CF5-A35C6CE4218C}" type="pres">
      <dgm:prSet presAssocID="{78C34334-27CD-4BF9-8AEE-AFC12856D838}" presName="sibTrans" presStyleCnt="0"/>
      <dgm:spPr/>
    </dgm:pt>
    <dgm:pt modelId="{1D7DF25A-2420-41F1-AA2B-E03169334A36}" type="pres">
      <dgm:prSet presAssocID="{4B976E45-843C-4313-90A4-321DB12E2C0C}" presName="compNode" presStyleCnt="0"/>
      <dgm:spPr/>
    </dgm:pt>
    <dgm:pt modelId="{21C5BE97-0DF8-4CC5-9F60-CB3220A75337}" type="pres">
      <dgm:prSet presAssocID="{4B976E45-843C-4313-90A4-321DB12E2C0C}" presName="iconBgRect" presStyleLbl="bgShp" presStyleIdx="4" presStyleCnt="7"/>
      <dgm:spPr/>
    </dgm:pt>
    <dgm:pt modelId="{1CFD3654-D8A4-4B04-94B4-8EEA14138161}" type="pres">
      <dgm:prSet presAssocID="{4B976E45-843C-4313-90A4-321DB12E2C0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mart Phone"/>
        </a:ext>
      </dgm:extLst>
    </dgm:pt>
    <dgm:pt modelId="{45B225B8-6501-4955-8B6F-137FF07A958B}" type="pres">
      <dgm:prSet presAssocID="{4B976E45-843C-4313-90A4-321DB12E2C0C}" presName="spaceRect" presStyleCnt="0"/>
      <dgm:spPr/>
    </dgm:pt>
    <dgm:pt modelId="{76CFDD10-27CC-4E0B-B9D0-176A088B899C}" type="pres">
      <dgm:prSet presAssocID="{4B976E45-843C-4313-90A4-321DB12E2C0C}" presName="textRect" presStyleLbl="revTx" presStyleIdx="4" presStyleCnt="7">
        <dgm:presLayoutVars>
          <dgm:chMax val="1"/>
          <dgm:chPref val="1"/>
        </dgm:presLayoutVars>
      </dgm:prSet>
      <dgm:spPr/>
    </dgm:pt>
    <dgm:pt modelId="{A6187ADE-4989-4452-B1F3-3E7E1C25A9AF}" type="pres">
      <dgm:prSet presAssocID="{B0A16C46-1D54-4E89-A5C7-913493BB926B}" presName="sibTrans" presStyleCnt="0"/>
      <dgm:spPr/>
    </dgm:pt>
    <dgm:pt modelId="{F4B55000-7B50-4F80-8CAF-896E7E40F625}" type="pres">
      <dgm:prSet presAssocID="{602E8928-D276-45F2-A383-3A9F53D8C025}" presName="compNode" presStyleCnt="0"/>
      <dgm:spPr/>
    </dgm:pt>
    <dgm:pt modelId="{9B7AA4BA-1D1C-4C6D-9A9E-7EF0641C3ACC}" type="pres">
      <dgm:prSet presAssocID="{602E8928-D276-45F2-A383-3A9F53D8C025}" presName="iconBgRect" presStyleLbl="bgShp" presStyleIdx="5" presStyleCnt="7"/>
      <dgm:spPr/>
    </dgm:pt>
    <dgm:pt modelId="{4FF5F6F3-353A-4168-8B25-9CF1630ED665}" type="pres">
      <dgm:prSet presAssocID="{602E8928-D276-45F2-A383-3A9F53D8C02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ind Chime"/>
        </a:ext>
      </dgm:extLst>
    </dgm:pt>
    <dgm:pt modelId="{62DE4998-0A28-4EE4-8167-B2737DCD9E6B}" type="pres">
      <dgm:prSet presAssocID="{602E8928-D276-45F2-A383-3A9F53D8C025}" presName="spaceRect" presStyleCnt="0"/>
      <dgm:spPr/>
    </dgm:pt>
    <dgm:pt modelId="{F58B3AA2-1BBE-454E-9B23-FE9447AAD8A4}" type="pres">
      <dgm:prSet presAssocID="{602E8928-D276-45F2-A383-3A9F53D8C025}" presName="textRect" presStyleLbl="revTx" presStyleIdx="5" presStyleCnt="7">
        <dgm:presLayoutVars>
          <dgm:chMax val="1"/>
          <dgm:chPref val="1"/>
        </dgm:presLayoutVars>
      </dgm:prSet>
      <dgm:spPr/>
    </dgm:pt>
    <dgm:pt modelId="{B0E17817-B210-411B-ABB5-F3FC0F34F2DA}" type="pres">
      <dgm:prSet presAssocID="{43D784F1-B11A-43E1-993F-147E58D6BC61}" presName="sibTrans" presStyleCnt="0"/>
      <dgm:spPr/>
    </dgm:pt>
    <dgm:pt modelId="{19243774-493F-4925-96CD-DB1FFB8BC0B3}" type="pres">
      <dgm:prSet presAssocID="{0BD643C7-6F7E-4E38-8EFA-A6453D0AD0B3}" presName="compNode" presStyleCnt="0"/>
      <dgm:spPr/>
    </dgm:pt>
    <dgm:pt modelId="{ED66FC1A-DEFE-4D1B-BA92-39D90E8C516B}" type="pres">
      <dgm:prSet presAssocID="{0BD643C7-6F7E-4E38-8EFA-A6453D0AD0B3}" presName="iconBgRect" presStyleLbl="bgShp" presStyleIdx="6" presStyleCnt="7"/>
      <dgm:spPr/>
    </dgm:pt>
    <dgm:pt modelId="{7F247963-EEEE-42B7-AF53-FBB9EF2012B0}" type="pres">
      <dgm:prSet presAssocID="{0BD643C7-6F7E-4E38-8EFA-A6453D0AD0B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lp"/>
        </a:ext>
      </dgm:extLst>
    </dgm:pt>
    <dgm:pt modelId="{8FCD618A-004B-48BE-8C4B-46ED4F89160E}" type="pres">
      <dgm:prSet presAssocID="{0BD643C7-6F7E-4E38-8EFA-A6453D0AD0B3}" presName="spaceRect" presStyleCnt="0"/>
      <dgm:spPr/>
    </dgm:pt>
    <dgm:pt modelId="{438A50FD-3744-4EED-9B6C-4857DEB3095B}" type="pres">
      <dgm:prSet presAssocID="{0BD643C7-6F7E-4E38-8EFA-A6453D0AD0B3}" presName="textRect" presStyleLbl="revTx" presStyleIdx="6" presStyleCnt="7">
        <dgm:presLayoutVars>
          <dgm:chMax val="1"/>
          <dgm:chPref val="1"/>
        </dgm:presLayoutVars>
      </dgm:prSet>
      <dgm:spPr/>
    </dgm:pt>
  </dgm:ptLst>
  <dgm:cxnLst>
    <dgm:cxn modelId="{67086E28-38C7-402D-B415-E005940B9030}" type="presOf" srcId="{4B976E45-843C-4313-90A4-321DB12E2C0C}" destId="{76CFDD10-27CC-4E0B-B9D0-176A088B899C}" srcOrd="0" destOrd="0" presId="urn:microsoft.com/office/officeart/2018/5/layout/IconCircleLabelList"/>
    <dgm:cxn modelId="{CBBD602A-59C4-4286-9F52-0B0FD60C22A8}" srcId="{A62ED316-F832-4016-85BF-986EB36B9985}" destId="{856ABAB2-18E9-4899-8605-C6A9318BC96F}" srcOrd="2" destOrd="0" parTransId="{30BA7CAB-E6BB-4A80-808C-C5AC7854971B}" sibTransId="{AD2BE827-A6CD-4FB8-AF71-FCF37F41C33E}"/>
    <dgm:cxn modelId="{1B513E2E-63DE-4684-AF17-8978C35EE5E6}" srcId="{A62ED316-F832-4016-85BF-986EB36B9985}" destId="{0BD643C7-6F7E-4E38-8EFA-A6453D0AD0B3}" srcOrd="6" destOrd="0" parTransId="{FDB1F3DA-3CD3-4677-BCBF-B94FEFF34C6D}" sibTransId="{87CD2FDD-D74E-41A3-90FD-100E2D565F2F}"/>
    <dgm:cxn modelId="{BAD7C131-8092-4C35-9753-831A0E1F0490}" srcId="{A62ED316-F832-4016-85BF-986EB36B9985}" destId="{753055D9-6A57-40F6-9977-64079E2B5349}" srcOrd="1" destOrd="0" parTransId="{A61DD57B-722E-4760-A336-A55FED614D8F}" sibTransId="{2DC49AFC-D0C9-4190-94CC-EB589F1B2A79}"/>
    <dgm:cxn modelId="{36CEBF66-9528-45A4-BEAF-36B7970C32E0}" type="presOf" srcId="{BAB51459-9F67-4D11-A33A-0F941A82CC61}" destId="{2E77A261-3E42-4844-B1A4-8C516C2E3FE0}" srcOrd="0" destOrd="0" presId="urn:microsoft.com/office/officeart/2018/5/layout/IconCircleLabelList"/>
    <dgm:cxn modelId="{3D1CB475-4BE4-4407-B70F-2D8FA64EE0F0}" srcId="{A62ED316-F832-4016-85BF-986EB36B9985}" destId="{F819F589-3CD7-4721-BA74-A82D0E711C22}" srcOrd="0" destOrd="0" parTransId="{DF06EA5F-213E-4366-9B5F-7FBCB497C665}" sibTransId="{8F53D0BF-F841-4AB1-937C-D6C0B9FE4813}"/>
    <dgm:cxn modelId="{2A37C35A-A474-4EB8-995A-D8ECFF4055C1}" srcId="{A62ED316-F832-4016-85BF-986EB36B9985}" destId="{BAB51459-9F67-4D11-A33A-0F941A82CC61}" srcOrd="3" destOrd="0" parTransId="{60168399-2C3C-46E4-9FBA-B064248BB445}" sibTransId="{78C34334-27CD-4BF9-8AEE-AFC12856D838}"/>
    <dgm:cxn modelId="{E5DCBD89-3687-4B1C-8CF2-7BD52E21A48B}" type="presOf" srcId="{856ABAB2-18E9-4899-8605-C6A9318BC96F}" destId="{D0B3AC20-4F19-47FB-8610-4EF85BCCF469}" srcOrd="0" destOrd="0" presId="urn:microsoft.com/office/officeart/2018/5/layout/IconCircleLabelList"/>
    <dgm:cxn modelId="{91BC8091-4F27-498C-A87E-F6BF1069B700}" srcId="{A62ED316-F832-4016-85BF-986EB36B9985}" destId="{4B976E45-843C-4313-90A4-321DB12E2C0C}" srcOrd="4" destOrd="0" parTransId="{66D826AD-F31A-46AE-8D4B-A7416D2EE1B8}" sibTransId="{B0A16C46-1D54-4E89-A5C7-913493BB926B}"/>
    <dgm:cxn modelId="{9D400E98-A07A-4272-B306-1F9CC21121E9}" type="presOf" srcId="{F819F589-3CD7-4721-BA74-A82D0E711C22}" destId="{E2A6D78C-B75D-4EAA-8B40-17F192526221}" srcOrd="0" destOrd="0" presId="urn:microsoft.com/office/officeart/2018/5/layout/IconCircleLabelList"/>
    <dgm:cxn modelId="{7E2F5AB8-ADAE-44CD-9B92-060ED3BCF10A}" type="presOf" srcId="{753055D9-6A57-40F6-9977-64079E2B5349}" destId="{F115CD96-4C4B-46C7-9FF9-933ABEAAB8FB}" srcOrd="0" destOrd="0" presId="urn:microsoft.com/office/officeart/2018/5/layout/IconCircleLabelList"/>
    <dgm:cxn modelId="{79AC2ABF-E0A4-4D8E-B70C-C52C37F7FEA9}" type="presOf" srcId="{602E8928-D276-45F2-A383-3A9F53D8C025}" destId="{F58B3AA2-1BBE-454E-9B23-FE9447AAD8A4}" srcOrd="0" destOrd="0" presId="urn:microsoft.com/office/officeart/2018/5/layout/IconCircleLabelList"/>
    <dgm:cxn modelId="{1358EEC0-AC4E-42A2-99AD-1A303F1BAAA9}" type="presOf" srcId="{0BD643C7-6F7E-4E38-8EFA-A6453D0AD0B3}" destId="{438A50FD-3744-4EED-9B6C-4857DEB3095B}" srcOrd="0" destOrd="0" presId="urn:microsoft.com/office/officeart/2018/5/layout/IconCircleLabelList"/>
    <dgm:cxn modelId="{E6E20AC7-9698-4B4C-B8C0-5029042CE92C}" type="presOf" srcId="{A62ED316-F832-4016-85BF-986EB36B9985}" destId="{74104147-B0FE-4917-BB65-642B64CA6238}" srcOrd="0" destOrd="0" presId="urn:microsoft.com/office/officeart/2018/5/layout/IconCircleLabelList"/>
    <dgm:cxn modelId="{52431EFD-778E-4660-9660-DCAA50291F8D}" srcId="{A62ED316-F832-4016-85BF-986EB36B9985}" destId="{602E8928-D276-45F2-A383-3A9F53D8C025}" srcOrd="5" destOrd="0" parTransId="{CDF2F0E6-1646-4B59-8429-BFF2109337D7}" sibTransId="{43D784F1-B11A-43E1-993F-147E58D6BC61}"/>
    <dgm:cxn modelId="{66F5E5E6-FAE3-442F-82E8-C698D91D99E8}" type="presParOf" srcId="{74104147-B0FE-4917-BB65-642B64CA6238}" destId="{A1DB233D-B96C-4138-A800-A0597064333B}" srcOrd="0" destOrd="0" presId="urn:microsoft.com/office/officeart/2018/5/layout/IconCircleLabelList"/>
    <dgm:cxn modelId="{DCBFD466-8D87-4A86-9F31-A8F6DE96E9C9}" type="presParOf" srcId="{A1DB233D-B96C-4138-A800-A0597064333B}" destId="{0B6DB690-AD5B-4405-B1AF-073B3B09E515}" srcOrd="0" destOrd="0" presId="urn:microsoft.com/office/officeart/2018/5/layout/IconCircleLabelList"/>
    <dgm:cxn modelId="{319D56EB-4A1E-4BD3-A529-DE8E9851299C}" type="presParOf" srcId="{A1DB233D-B96C-4138-A800-A0597064333B}" destId="{9FEDC5A0-BE72-44AF-9298-338938F02EF3}" srcOrd="1" destOrd="0" presId="urn:microsoft.com/office/officeart/2018/5/layout/IconCircleLabelList"/>
    <dgm:cxn modelId="{5F644B51-F8B3-41E8-9173-5CC048AF7444}" type="presParOf" srcId="{A1DB233D-B96C-4138-A800-A0597064333B}" destId="{7303A5A9-64D7-4C43-84B4-C2D00E2A18AA}" srcOrd="2" destOrd="0" presId="urn:microsoft.com/office/officeart/2018/5/layout/IconCircleLabelList"/>
    <dgm:cxn modelId="{C00E6D17-5705-46D1-BBB0-1DC579FF846E}" type="presParOf" srcId="{A1DB233D-B96C-4138-A800-A0597064333B}" destId="{E2A6D78C-B75D-4EAA-8B40-17F192526221}" srcOrd="3" destOrd="0" presId="urn:microsoft.com/office/officeart/2018/5/layout/IconCircleLabelList"/>
    <dgm:cxn modelId="{CED7D4CB-997A-4A84-94F7-0BEA18E2608C}" type="presParOf" srcId="{74104147-B0FE-4917-BB65-642B64CA6238}" destId="{ECE921B0-5F06-4EA8-951E-2723C0DD781A}" srcOrd="1" destOrd="0" presId="urn:microsoft.com/office/officeart/2018/5/layout/IconCircleLabelList"/>
    <dgm:cxn modelId="{E1CF2EE1-9EA3-42AA-82A5-6876559C7EC7}" type="presParOf" srcId="{74104147-B0FE-4917-BB65-642B64CA6238}" destId="{5046A2C3-FBB5-4FB7-8B4C-2E623936E997}" srcOrd="2" destOrd="0" presId="urn:microsoft.com/office/officeart/2018/5/layout/IconCircleLabelList"/>
    <dgm:cxn modelId="{1C0726A6-3450-41EF-A945-0C64FB48813D}" type="presParOf" srcId="{5046A2C3-FBB5-4FB7-8B4C-2E623936E997}" destId="{E65E8E54-2748-4D16-BA7F-BB70E05F0008}" srcOrd="0" destOrd="0" presId="urn:microsoft.com/office/officeart/2018/5/layout/IconCircleLabelList"/>
    <dgm:cxn modelId="{C6061D2B-4D92-4BA8-A013-5640C64A5718}" type="presParOf" srcId="{5046A2C3-FBB5-4FB7-8B4C-2E623936E997}" destId="{BF379E16-32D2-4EEB-B0F4-4AF0C6F4116F}" srcOrd="1" destOrd="0" presId="urn:microsoft.com/office/officeart/2018/5/layout/IconCircleLabelList"/>
    <dgm:cxn modelId="{F161674D-B654-4375-B612-5CC093E9B669}" type="presParOf" srcId="{5046A2C3-FBB5-4FB7-8B4C-2E623936E997}" destId="{73E31CAF-8FAE-4829-82EF-353A67EBEF9A}" srcOrd="2" destOrd="0" presId="urn:microsoft.com/office/officeart/2018/5/layout/IconCircleLabelList"/>
    <dgm:cxn modelId="{447C58CC-C6C8-4D7D-A0F7-E28742C22DC6}" type="presParOf" srcId="{5046A2C3-FBB5-4FB7-8B4C-2E623936E997}" destId="{F115CD96-4C4B-46C7-9FF9-933ABEAAB8FB}" srcOrd="3" destOrd="0" presId="urn:microsoft.com/office/officeart/2018/5/layout/IconCircleLabelList"/>
    <dgm:cxn modelId="{42433431-6DB7-4433-B38C-E2173C84312F}" type="presParOf" srcId="{74104147-B0FE-4917-BB65-642B64CA6238}" destId="{CBBB1793-D6E1-478B-A065-2D8E2B946BE4}" srcOrd="3" destOrd="0" presId="urn:microsoft.com/office/officeart/2018/5/layout/IconCircleLabelList"/>
    <dgm:cxn modelId="{BA052F6A-39EB-4A03-B785-F823D80A7243}" type="presParOf" srcId="{74104147-B0FE-4917-BB65-642B64CA6238}" destId="{FB4EE0E0-8874-4FFA-A871-6ECFBA0A0DBE}" srcOrd="4" destOrd="0" presId="urn:microsoft.com/office/officeart/2018/5/layout/IconCircleLabelList"/>
    <dgm:cxn modelId="{F69E5927-2AFD-4607-BFDB-5BDA7C849936}" type="presParOf" srcId="{FB4EE0E0-8874-4FFA-A871-6ECFBA0A0DBE}" destId="{7A201FA1-E6FD-4738-BC25-D540B972E4ED}" srcOrd="0" destOrd="0" presId="urn:microsoft.com/office/officeart/2018/5/layout/IconCircleLabelList"/>
    <dgm:cxn modelId="{E2DF3A43-8D16-4D0D-B878-670768A67370}" type="presParOf" srcId="{FB4EE0E0-8874-4FFA-A871-6ECFBA0A0DBE}" destId="{2E9AE01C-FED6-4675-AF50-3A25E79E8FC3}" srcOrd="1" destOrd="0" presId="urn:microsoft.com/office/officeart/2018/5/layout/IconCircleLabelList"/>
    <dgm:cxn modelId="{4FA9E7F1-DD37-4BE0-BDCE-A24EEEAAFD06}" type="presParOf" srcId="{FB4EE0E0-8874-4FFA-A871-6ECFBA0A0DBE}" destId="{78110920-AEE2-4EF8-8A4C-BE5B4E66C06C}" srcOrd="2" destOrd="0" presId="urn:microsoft.com/office/officeart/2018/5/layout/IconCircleLabelList"/>
    <dgm:cxn modelId="{8E354F48-1F94-4182-9AFD-BAD787F80B53}" type="presParOf" srcId="{FB4EE0E0-8874-4FFA-A871-6ECFBA0A0DBE}" destId="{D0B3AC20-4F19-47FB-8610-4EF85BCCF469}" srcOrd="3" destOrd="0" presId="urn:microsoft.com/office/officeart/2018/5/layout/IconCircleLabelList"/>
    <dgm:cxn modelId="{E192AAD4-B8BA-42A5-A141-CFFD5946F27A}" type="presParOf" srcId="{74104147-B0FE-4917-BB65-642B64CA6238}" destId="{24F84B54-4A82-4168-A5A6-06DFDF213406}" srcOrd="5" destOrd="0" presId="urn:microsoft.com/office/officeart/2018/5/layout/IconCircleLabelList"/>
    <dgm:cxn modelId="{7DFB6A31-F734-49F7-A2BC-C72BDF28BC9E}" type="presParOf" srcId="{74104147-B0FE-4917-BB65-642B64CA6238}" destId="{B81E0A59-239C-494F-A32E-863363B63B62}" srcOrd="6" destOrd="0" presId="urn:microsoft.com/office/officeart/2018/5/layout/IconCircleLabelList"/>
    <dgm:cxn modelId="{D51D485C-F6C7-412C-8A1C-684570DC1102}" type="presParOf" srcId="{B81E0A59-239C-494F-A32E-863363B63B62}" destId="{B82003A3-0B95-4BE6-BA9F-BCFB342E8B93}" srcOrd="0" destOrd="0" presId="urn:microsoft.com/office/officeart/2018/5/layout/IconCircleLabelList"/>
    <dgm:cxn modelId="{E01C92C8-73E3-45E3-BF9A-68EADD49309D}" type="presParOf" srcId="{B81E0A59-239C-494F-A32E-863363B63B62}" destId="{57CF102A-718C-43B4-9B4B-4F5515D17406}" srcOrd="1" destOrd="0" presId="urn:microsoft.com/office/officeart/2018/5/layout/IconCircleLabelList"/>
    <dgm:cxn modelId="{BB7D2E22-A52C-4FEF-8A93-AC823535E44A}" type="presParOf" srcId="{B81E0A59-239C-494F-A32E-863363B63B62}" destId="{6805D537-9EAE-4CC1-A59E-FB1E2F84D1E8}" srcOrd="2" destOrd="0" presId="urn:microsoft.com/office/officeart/2018/5/layout/IconCircleLabelList"/>
    <dgm:cxn modelId="{47B3C5CB-DBC0-42E8-8C6D-DDB636D92419}" type="presParOf" srcId="{B81E0A59-239C-494F-A32E-863363B63B62}" destId="{2E77A261-3E42-4844-B1A4-8C516C2E3FE0}" srcOrd="3" destOrd="0" presId="urn:microsoft.com/office/officeart/2018/5/layout/IconCircleLabelList"/>
    <dgm:cxn modelId="{E185E8C5-0A7C-4F78-ADC1-4F547F0D6DDF}" type="presParOf" srcId="{74104147-B0FE-4917-BB65-642B64CA6238}" destId="{FBFF0125-7370-4BCC-9CF5-A35C6CE4218C}" srcOrd="7" destOrd="0" presId="urn:microsoft.com/office/officeart/2018/5/layout/IconCircleLabelList"/>
    <dgm:cxn modelId="{8AEB6D54-6774-485C-B1A6-A320565ACE9F}" type="presParOf" srcId="{74104147-B0FE-4917-BB65-642B64CA6238}" destId="{1D7DF25A-2420-41F1-AA2B-E03169334A36}" srcOrd="8" destOrd="0" presId="urn:microsoft.com/office/officeart/2018/5/layout/IconCircleLabelList"/>
    <dgm:cxn modelId="{B3CBAF51-83D2-4212-AB94-78D3689DE158}" type="presParOf" srcId="{1D7DF25A-2420-41F1-AA2B-E03169334A36}" destId="{21C5BE97-0DF8-4CC5-9F60-CB3220A75337}" srcOrd="0" destOrd="0" presId="urn:microsoft.com/office/officeart/2018/5/layout/IconCircleLabelList"/>
    <dgm:cxn modelId="{55B70565-9706-4752-96DC-B7DA6C8B7790}" type="presParOf" srcId="{1D7DF25A-2420-41F1-AA2B-E03169334A36}" destId="{1CFD3654-D8A4-4B04-94B4-8EEA14138161}" srcOrd="1" destOrd="0" presId="urn:microsoft.com/office/officeart/2018/5/layout/IconCircleLabelList"/>
    <dgm:cxn modelId="{DF05BC4F-6FF1-454A-9874-06C6EEDF5ED9}" type="presParOf" srcId="{1D7DF25A-2420-41F1-AA2B-E03169334A36}" destId="{45B225B8-6501-4955-8B6F-137FF07A958B}" srcOrd="2" destOrd="0" presId="urn:microsoft.com/office/officeart/2018/5/layout/IconCircleLabelList"/>
    <dgm:cxn modelId="{B5D062B3-5BD4-4CCA-B44E-4BEBDBB9ED75}" type="presParOf" srcId="{1D7DF25A-2420-41F1-AA2B-E03169334A36}" destId="{76CFDD10-27CC-4E0B-B9D0-176A088B899C}" srcOrd="3" destOrd="0" presId="urn:microsoft.com/office/officeart/2018/5/layout/IconCircleLabelList"/>
    <dgm:cxn modelId="{30AD8358-1399-41B7-BCD2-88B119149CD9}" type="presParOf" srcId="{74104147-B0FE-4917-BB65-642B64CA6238}" destId="{A6187ADE-4989-4452-B1F3-3E7E1C25A9AF}" srcOrd="9" destOrd="0" presId="urn:microsoft.com/office/officeart/2018/5/layout/IconCircleLabelList"/>
    <dgm:cxn modelId="{0E57624B-1089-43C5-847A-EB47427EB39C}" type="presParOf" srcId="{74104147-B0FE-4917-BB65-642B64CA6238}" destId="{F4B55000-7B50-4F80-8CAF-896E7E40F625}" srcOrd="10" destOrd="0" presId="urn:microsoft.com/office/officeart/2018/5/layout/IconCircleLabelList"/>
    <dgm:cxn modelId="{C5FCD503-9D5C-46D2-8F24-282AB2F76BC8}" type="presParOf" srcId="{F4B55000-7B50-4F80-8CAF-896E7E40F625}" destId="{9B7AA4BA-1D1C-4C6D-9A9E-7EF0641C3ACC}" srcOrd="0" destOrd="0" presId="urn:microsoft.com/office/officeart/2018/5/layout/IconCircleLabelList"/>
    <dgm:cxn modelId="{B867AB68-BAF2-417C-853E-8BAC6346CE91}" type="presParOf" srcId="{F4B55000-7B50-4F80-8CAF-896E7E40F625}" destId="{4FF5F6F3-353A-4168-8B25-9CF1630ED665}" srcOrd="1" destOrd="0" presId="urn:microsoft.com/office/officeart/2018/5/layout/IconCircleLabelList"/>
    <dgm:cxn modelId="{F6343202-F6DE-4D45-9DE0-8B7C53BE31EB}" type="presParOf" srcId="{F4B55000-7B50-4F80-8CAF-896E7E40F625}" destId="{62DE4998-0A28-4EE4-8167-B2737DCD9E6B}" srcOrd="2" destOrd="0" presId="urn:microsoft.com/office/officeart/2018/5/layout/IconCircleLabelList"/>
    <dgm:cxn modelId="{D9F444A2-FA79-4289-AB92-4EB167E22181}" type="presParOf" srcId="{F4B55000-7B50-4F80-8CAF-896E7E40F625}" destId="{F58B3AA2-1BBE-454E-9B23-FE9447AAD8A4}" srcOrd="3" destOrd="0" presId="urn:microsoft.com/office/officeart/2018/5/layout/IconCircleLabelList"/>
    <dgm:cxn modelId="{70514334-6BD9-4BD2-B3BD-5932D977B8BA}" type="presParOf" srcId="{74104147-B0FE-4917-BB65-642B64CA6238}" destId="{B0E17817-B210-411B-ABB5-F3FC0F34F2DA}" srcOrd="11" destOrd="0" presId="urn:microsoft.com/office/officeart/2018/5/layout/IconCircleLabelList"/>
    <dgm:cxn modelId="{AF7AB143-920B-47F3-99E9-764E8B8B2CF0}" type="presParOf" srcId="{74104147-B0FE-4917-BB65-642B64CA6238}" destId="{19243774-493F-4925-96CD-DB1FFB8BC0B3}" srcOrd="12" destOrd="0" presId="urn:microsoft.com/office/officeart/2018/5/layout/IconCircleLabelList"/>
    <dgm:cxn modelId="{D23AEAC4-7C4B-46C3-9D7B-810F828C3C85}" type="presParOf" srcId="{19243774-493F-4925-96CD-DB1FFB8BC0B3}" destId="{ED66FC1A-DEFE-4D1B-BA92-39D90E8C516B}" srcOrd="0" destOrd="0" presId="urn:microsoft.com/office/officeart/2018/5/layout/IconCircleLabelList"/>
    <dgm:cxn modelId="{CBCC503C-F419-47D3-89D2-DEF6961CC3B2}" type="presParOf" srcId="{19243774-493F-4925-96CD-DB1FFB8BC0B3}" destId="{7F247963-EEEE-42B7-AF53-FBB9EF2012B0}" srcOrd="1" destOrd="0" presId="urn:microsoft.com/office/officeart/2018/5/layout/IconCircleLabelList"/>
    <dgm:cxn modelId="{11A09FD8-3E7D-40BC-B439-31A6D2B0A008}" type="presParOf" srcId="{19243774-493F-4925-96CD-DB1FFB8BC0B3}" destId="{8FCD618A-004B-48BE-8C4B-46ED4F89160E}" srcOrd="2" destOrd="0" presId="urn:microsoft.com/office/officeart/2018/5/layout/IconCircleLabelList"/>
    <dgm:cxn modelId="{7174DAEC-7354-48DF-8045-943D50BAE142}" type="presParOf" srcId="{19243774-493F-4925-96CD-DB1FFB8BC0B3}" destId="{438A50FD-3744-4EED-9B6C-4857DEB3095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037DEE-0635-4911-9101-D4062E6D48EE}"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EAF081A1-AAAB-4FAE-B471-CB892283AB4F}">
      <dgm:prSet/>
      <dgm:spPr/>
      <dgm:t>
        <a:bodyPr/>
        <a:lstStyle/>
        <a:p>
          <a:pPr>
            <a:defRPr cap="all"/>
          </a:pPr>
          <a:r>
            <a:rPr lang="en-US"/>
            <a:t>Receive 70% of gross salary</a:t>
          </a:r>
        </a:p>
      </dgm:t>
    </dgm:pt>
    <dgm:pt modelId="{EAA20231-A8AF-4865-A735-199B0FBC4EA2}" type="parTrans" cxnId="{6B376741-1C08-4D5F-8DE0-D6741F3A81D4}">
      <dgm:prSet/>
      <dgm:spPr/>
      <dgm:t>
        <a:bodyPr/>
        <a:lstStyle/>
        <a:p>
          <a:endParaRPr lang="en-US"/>
        </a:p>
      </dgm:t>
    </dgm:pt>
    <dgm:pt modelId="{72C61D6E-8520-4AB6-8CE9-544A24A7EAB1}" type="sibTrans" cxnId="{6B376741-1C08-4D5F-8DE0-D6741F3A81D4}">
      <dgm:prSet/>
      <dgm:spPr/>
      <dgm:t>
        <a:bodyPr/>
        <a:lstStyle/>
        <a:p>
          <a:endParaRPr lang="en-US"/>
        </a:p>
      </dgm:t>
    </dgm:pt>
    <dgm:pt modelId="{89E86409-2797-4533-9B23-DD4A854BCF93}">
      <dgm:prSet/>
      <dgm:spPr/>
      <dgm:t>
        <a:bodyPr/>
        <a:lstStyle/>
        <a:p>
          <a:pPr>
            <a:defRPr cap="all"/>
          </a:pPr>
          <a:r>
            <a:rPr lang="en-US"/>
            <a:t>Do not accrue a pensionable year</a:t>
          </a:r>
        </a:p>
      </dgm:t>
    </dgm:pt>
    <dgm:pt modelId="{F119B7A5-CBB1-4B26-81C7-8333F794FCFC}" type="parTrans" cxnId="{AAA41E42-AF5B-49F4-83C0-434C1703305C}">
      <dgm:prSet/>
      <dgm:spPr/>
      <dgm:t>
        <a:bodyPr/>
        <a:lstStyle/>
        <a:p>
          <a:endParaRPr lang="en-US"/>
        </a:p>
      </dgm:t>
    </dgm:pt>
    <dgm:pt modelId="{E7110488-FFBE-4833-ADCB-7BC92E27135F}" type="sibTrans" cxnId="{AAA41E42-AF5B-49F4-83C0-434C1703305C}">
      <dgm:prSet/>
      <dgm:spPr/>
      <dgm:t>
        <a:bodyPr/>
        <a:lstStyle/>
        <a:p>
          <a:endParaRPr lang="en-US"/>
        </a:p>
      </dgm:t>
    </dgm:pt>
    <dgm:pt modelId="{6776449C-E754-4464-A5B9-484D7DBBF940}">
      <dgm:prSet/>
      <dgm:spPr/>
      <dgm:t>
        <a:bodyPr/>
        <a:lstStyle/>
        <a:p>
          <a:pPr>
            <a:defRPr cap="all"/>
          </a:pPr>
          <a:r>
            <a:rPr lang="en-US" dirty="0"/>
            <a:t>Benefits are available </a:t>
          </a:r>
          <a:r>
            <a:rPr lang="en-US" b="1" u="sng" dirty="0"/>
            <a:t>but must be purchased</a:t>
          </a:r>
        </a:p>
      </dgm:t>
    </dgm:pt>
    <dgm:pt modelId="{7A2E4BE9-3C22-419F-BD72-0264DDD9BFFE}" type="parTrans" cxnId="{1A08BC60-3A6F-4761-915D-50CD7FEFF433}">
      <dgm:prSet/>
      <dgm:spPr/>
      <dgm:t>
        <a:bodyPr/>
        <a:lstStyle/>
        <a:p>
          <a:endParaRPr lang="en-US"/>
        </a:p>
      </dgm:t>
    </dgm:pt>
    <dgm:pt modelId="{9F0A2264-49A8-45A0-BCD4-3220C046FED2}" type="sibTrans" cxnId="{1A08BC60-3A6F-4761-915D-50CD7FEFF433}">
      <dgm:prSet/>
      <dgm:spPr/>
      <dgm:t>
        <a:bodyPr/>
        <a:lstStyle/>
        <a:p>
          <a:endParaRPr lang="en-US"/>
        </a:p>
      </dgm:t>
    </dgm:pt>
    <dgm:pt modelId="{EEA10D1B-F5F0-4B56-B29E-B3C5250D7F4C}" type="pres">
      <dgm:prSet presAssocID="{80037DEE-0635-4911-9101-D4062E6D48EE}" presName="root" presStyleCnt="0">
        <dgm:presLayoutVars>
          <dgm:dir/>
          <dgm:resizeHandles val="exact"/>
        </dgm:presLayoutVars>
      </dgm:prSet>
      <dgm:spPr/>
    </dgm:pt>
    <dgm:pt modelId="{7C6509A1-F3A4-41E0-88C1-37E31ECF8FE8}" type="pres">
      <dgm:prSet presAssocID="{EAF081A1-AAAB-4FAE-B471-CB892283AB4F}" presName="compNode" presStyleCnt="0"/>
      <dgm:spPr/>
    </dgm:pt>
    <dgm:pt modelId="{E6018BAD-7015-4E39-B668-5631BEA782AA}" type="pres">
      <dgm:prSet presAssocID="{EAF081A1-AAAB-4FAE-B471-CB892283AB4F}" presName="iconBgRect" presStyleLbl="bgShp" presStyleIdx="0" presStyleCnt="3"/>
      <dgm:spPr/>
    </dgm:pt>
    <dgm:pt modelId="{F84F9BB4-920E-4492-BACD-1D17D9096011}" type="pres">
      <dgm:prSet presAssocID="{EAF081A1-AAAB-4FAE-B471-CB892283AB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70D5D6E5-067E-48F4-B3B8-CDAB4CC6B03E}" type="pres">
      <dgm:prSet presAssocID="{EAF081A1-AAAB-4FAE-B471-CB892283AB4F}" presName="spaceRect" presStyleCnt="0"/>
      <dgm:spPr/>
    </dgm:pt>
    <dgm:pt modelId="{D9FAD1E2-92BB-4EF8-B3B1-CC2CA74FD649}" type="pres">
      <dgm:prSet presAssocID="{EAF081A1-AAAB-4FAE-B471-CB892283AB4F}" presName="textRect" presStyleLbl="revTx" presStyleIdx="0" presStyleCnt="3">
        <dgm:presLayoutVars>
          <dgm:chMax val="1"/>
          <dgm:chPref val="1"/>
        </dgm:presLayoutVars>
      </dgm:prSet>
      <dgm:spPr/>
    </dgm:pt>
    <dgm:pt modelId="{9DCF37D3-DFD7-45EC-B6B2-CC7FB90195B4}" type="pres">
      <dgm:prSet presAssocID="{72C61D6E-8520-4AB6-8CE9-544A24A7EAB1}" presName="sibTrans" presStyleCnt="0"/>
      <dgm:spPr/>
    </dgm:pt>
    <dgm:pt modelId="{3D5E91E5-2B8D-4F6A-B937-B8E8D073DCEB}" type="pres">
      <dgm:prSet presAssocID="{89E86409-2797-4533-9B23-DD4A854BCF93}" presName="compNode" presStyleCnt="0"/>
      <dgm:spPr/>
    </dgm:pt>
    <dgm:pt modelId="{DB7E14CE-4BAB-46EA-A712-A53F5FB9A4B0}" type="pres">
      <dgm:prSet presAssocID="{89E86409-2797-4533-9B23-DD4A854BCF93}" presName="iconBgRect" presStyleLbl="bgShp" presStyleIdx="1" presStyleCnt="3"/>
      <dgm:spPr/>
    </dgm:pt>
    <dgm:pt modelId="{01083405-99FD-4398-8A89-761E6882E8DD}" type="pres">
      <dgm:prSet presAssocID="{89E86409-2797-4533-9B23-DD4A854BCF9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Touch"/>
        </a:ext>
      </dgm:extLst>
    </dgm:pt>
    <dgm:pt modelId="{8DCEBAE2-EBD4-4433-A1DC-3A41CD4D3E7A}" type="pres">
      <dgm:prSet presAssocID="{89E86409-2797-4533-9B23-DD4A854BCF93}" presName="spaceRect" presStyleCnt="0"/>
      <dgm:spPr/>
    </dgm:pt>
    <dgm:pt modelId="{1B732C21-5DC5-4000-8AB9-EBD046B32E9C}" type="pres">
      <dgm:prSet presAssocID="{89E86409-2797-4533-9B23-DD4A854BCF93}" presName="textRect" presStyleLbl="revTx" presStyleIdx="1" presStyleCnt="3">
        <dgm:presLayoutVars>
          <dgm:chMax val="1"/>
          <dgm:chPref val="1"/>
        </dgm:presLayoutVars>
      </dgm:prSet>
      <dgm:spPr/>
    </dgm:pt>
    <dgm:pt modelId="{D4B1F04D-C7FC-43CC-92FA-4F487140B050}" type="pres">
      <dgm:prSet presAssocID="{E7110488-FFBE-4833-ADCB-7BC92E27135F}" presName="sibTrans" presStyleCnt="0"/>
      <dgm:spPr/>
    </dgm:pt>
    <dgm:pt modelId="{DA8BB1F0-9AE8-42FD-9F69-9E8AFC86281F}" type="pres">
      <dgm:prSet presAssocID="{6776449C-E754-4464-A5B9-484D7DBBF940}" presName="compNode" presStyleCnt="0"/>
      <dgm:spPr/>
    </dgm:pt>
    <dgm:pt modelId="{9527540E-58EB-4142-8091-757590296AAE}" type="pres">
      <dgm:prSet presAssocID="{6776449C-E754-4464-A5B9-484D7DBBF940}" presName="iconBgRect" presStyleLbl="bgShp" presStyleIdx="2" presStyleCnt="3"/>
      <dgm:spPr/>
    </dgm:pt>
    <dgm:pt modelId="{2EA2E3F4-BC38-447A-B160-2906C3756BE3}" type="pres">
      <dgm:prSet presAssocID="{6776449C-E754-4464-A5B9-484D7DBBF94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1532538-22B2-4FBF-A2B8-11202BCAFED2}" type="pres">
      <dgm:prSet presAssocID="{6776449C-E754-4464-A5B9-484D7DBBF940}" presName="spaceRect" presStyleCnt="0"/>
      <dgm:spPr/>
    </dgm:pt>
    <dgm:pt modelId="{0F15D2D2-E21C-44E5-AF6B-40DA67769AB1}" type="pres">
      <dgm:prSet presAssocID="{6776449C-E754-4464-A5B9-484D7DBBF940}" presName="textRect" presStyleLbl="revTx" presStyleIdx="2" presStyleCnt="3">
        <dgm:presLayoutVars>
          <dgm:chMax val="1"/>
          <dgm:chPref val="1"/>
        </dgm:presLayoutVars>
      </dgm:prSet>
      <dgm:spPr/>
    </dgm:pt>
  </dgm:ptLst>
  <dgm:cxnLst>
    <dgm:cxn modelId="{1A08BC60-3A6F-4761-915D-50CD7FEFF433}" srcId="{80037DEE-0635-4911-9101-D4062E6D48EE}" destId="{6776449C-E754-4464-A5B9-484D7DBBF940}" srcOrd="2" destOrd="0" parTransId="{7A2E4BE9-3C22-419F-BD72-0264DDD9BFFE}" sibTransId="{9F0A2264-49A8-45A0-BCD4-3220C046FED2}"/>
    <dgm:cxn modelId="{6B376741-1C08-4D5F-8DE0-D6741F3A81D4}" srcId="{80037DEE-0635-4911-9101-D4062E6D48EE}" destId="{EAF081A1-AAAB-4FAE-B471-CB892283AB4F}" srcOrd="0" destOrd="0" parTransId="{EAA20231-A8AF-4865-A735-199B0FBC4EA2}" sibTransId="{72C61D6E-8520-4AB6-8CE9-544A24A7EAB1}"/>
    <dgm:cxn modelId="{AAA41E42-AF5B-49F4-83C0-434C1703305C}" srcId="{80037DEE-0635-4911-9101-D4062E6D48EE}" destId="{89E86409-2797-4533-9B23-DD4A854BCF93}" srcOrd="1" destOrd="0" parTransId="{F119B7A5-CBB1-4B26-81C7-8333F794FCFC}" sibTransId="{E7110488-FFBE-4833-ADCB-7BC92E27135F}"/>
    <dgm:cxn modelId="{2ED24076-C3D9-49F2-9241-AA764D7D1DFE}" type="presOf" srcId="{89E86409-2797-4533-9B23-DD4A854BCF93}" destId="{1B732C21-5DC5-4000-8AB9-EBD046B32E9C}" srcOrd="0" destOrd="0" presId="urn:microsoft.com/office/officeart/2018/5/layout/IconCircleLabelList"/>
    <dgm:cxn modelId="{03A5B9C8-0D9A-491B-A788-A064EF0EE4A2}" type="presOf" srcId="{80037DEE-0635-4911-9101-D4062E6D48EE}" destId="{EEA10D1B-F5F0-4B56-B29E-B3C5250D7F4C}" srcOrd="0" destOrd="0" presId="urn:microsoft.com/office/officeart/2018/5/layout/IconCircleLabelList"/>
    <dgm:cxn modelId="{AE7764E9-C62E-4D2A-978D-FD31FE999E87}" type="presOf" srcId="{EAF081A1-AAAB-4FAE-B471-CB892283AB4F}" destId="{D9FAD1E2-92BB-4EF8-B3B1-CC2CA74FD649}" srcOrd="0" destOrd="0" presId="urn:microsoft.com/office/officeart/2018/5/layout/IconCircleLabelList"/>
    <dgm:cxn modelId="{C424D3FE-23AE-45AB-97D2-BA1C6FDF609B}" type="presOf" srcId="{6776449C-E754-4464-A5B9-484D7DBBF940}" destId="{0F15D2D2-E21C-44E5-AF6B-40DA67769AB1}" srcOrd="0" destOrd="0" presId="urn:microsoft.com/office/officeart/2018/5/layout/IconCircleLabelList"/>
    <dgm:cxn modelId="{06F2AAB4-3F82-4BFB-8B04-76230E4AFCD3}" type="presParOf" srcId="{EEA10D1B-F5F0-4B56-B29E-B3C5250D7F4C}" destId="{7C6509A1-F3A4-41E0-88C1-37E31ECF8FE8}" srcOrd="0" destOrd="0" presId="urn:microsoft.com/office/officeart/2018/5/layout/IconCircleLabelList"/>
    <dgm:cxn modelId="{8E24BEB4-241C-49D4-9B7D-F29CE033681C}" type="presParOf" srcId="{7C6509A1-F3A4-41E0-88C1-37E31ECF8FE8}" destId="{E6018BAD-7015-4E39-B668-5631BEA782AA}" srcOrd="0" destOrd="0" presId="urn:microsoft.com/office/officeart/2018/5/layout/IconCircleLabelList"/>
    <dgm:cxn modelId="{3B2D522E-5950-4C83-BDA5-4506B3E53447}" type="presParOf" srcId="{7C6509A1-F3A4-41E0-88C1-37E31ECF8FE8}" destId="{F84F9BB4-920E-4492-BACD-1D17D9096011}" srcOrd="1" destOrd="0" presId="urn:microsoft.com/office/officeart/2018/5/layout/IconCircleLabelList"/>
    <dgm:cxn modelId="{997D19E4-1659-4D7E-B351-020CBFC7B3E1}" type="presParOf" srcId="{7C6509A1-F3A4-41E0-88C1-37E31ECF8FE8}" destId="{70D5D6E5-067E-48F4-B3B8-CDAB4CC6B03E}" srcOrd="2" destOrd="0" presId="urn:microsoft.com/office/officeart/2018/5/layout/IconCircleLabelList"/>
    <dgm:cxn modelId="{A222AD1E-A757-4EBB-B2DC-4AB80AA004D8}" type="presParOf" srcId="{7C6509A1-F3A4-41E0-88C1-37E31ECF8FE8}" destId="{D9FAD1E2-92BB-4EF8-B3B1-CC2CA74FD649}" srcOrd="3" destOrd="0" presId="urn:microsoft.com/office/officeart/2018/5/layout/IconCircleLabelList"/>
    <dgm:cxn modelId="{391F2CFF-6AFC-40D8-842B-3C81647ECB97}" type="presParOf" srcId="{EEA10D1B-F5F0-4B56-B29E-B3C5250D7F4C}" destId="{9DCF37D3-DFD7-45EC-B6B2-CC7FB90195B4}" srcOrd="1" destOrd="0" presId="urn:microsoft.com/office/officeart/2018/5/layout/IconCircleLabelList"/>
    <dgm:cxn modelId="{57A07214-E42C-40D4-96D1-1DEF9E3F10C3}" type="presParOf" srcId="{EEA10D1B-F5F0-4B56-B29E-B3C5250D7F4C}" destId="{3D5E91E5-2B8D-4F6A-B937-B8E8D073DCEB}" srcOrd="2" destOrd="0" presId="urn:microsoft.com/office/officeart/2018/5/layout/IconCircleLabelList"/>
    <dgm:cxn modelId="{079D6566-2A23-4248-AA8E-624DB7D5C969}" type="presParOf" srcId="{3D5E91E5-2B8D-4F6A-B937-B8E8D073DCEB}" destId="{DB7E14CE-4BAB-46EA-A712-A53F5FB9A4B0}" srcOrd="0" destOrd="0" presId="urn:microsoft.com/office/officeart/2018/5/layout/IconCircleLabelList"/>
    <dgm:cxn modelId="{0A6C4719-638E-4116-82EC-5E85AFE5BC01}" type="presParOf" srcId="{3D5E91E5-2B8D-4F6A-B937-B8E8D073DCEB}" destId="{01083405-99FD-4398-8A89-761E6882E8DD}" srcOrd="1" destOrd="0" presId="urn:microsoft.com/office/officeart/2018/5/layout/IconCircleLabelList"/>
    <dgm:cxn modelId="{CF061A0A-0DF9-4086-AD61-3DC3B4823DAE}" type="presParOf" srcId="{3D5E91E5-2B8D-4F6A-B937-B8E8D073DCEB}" destId="{8DCEBAE2-EBD4-4433-A1DC-3A41CD4D3E7A}" srcOrd="2" destOrd="0" presId="urn:microsoft.com/office/officeart/2018/5/layout/IconCircleLabelList"/>
    <dgm:cxn modelId="{E4307807-5D3A-4E9B-85D5-6007228E1F48}" type="presParOf" srcId="{3D5E91E5-2B8D-4F6A-B937-B8E8D073DCEB}" destId="{1B732C21-5DC5-4000-8AB9-EBD046B32E9C}" srcOrd="3" destOrd="0" presId="urn:microsoft.com/office/officeart/2018/5/layout/IconCircleLabelList"/>
    <dgm:cxn modelId="{32CC8183-BC42-4FE2-B2CA-9DC15CE4B871}" type="presParOf" srcId="{EEA10D1B-F5F0-4B56-B29E-B3C5250D7F4C}" destId="{D4B1F04D-C7FC-43CC-92FA-4F487140B050}" srcOrd="3" destOrd="0" presId="urn:microsoft.com/office/officeart/2018/5/layout/IconCircleLabelList"/>
    <dgm:cxn modelId="{3E95636B-775E-4AF4-9EFD-D8FBD47D8E70}" type="presParOf" srcId="{EEA10D1B-F5F0-4B56-B29E-B3C5250D7F4C}" destId="{DA8BB1F0-9AE8-42FD-9F69-9E8AFC86281F}" srcOrd="4" destOrd="0" presId="urn:microsoft.com/office/officeart/2018/5/layout/IconCircleLabelList"/>
    <dgm:cxn modelId="{9CB001EE-FCDF-4944-837D-B651E6CCF70A}" type="presParOf" srcId="{DA8BB1F0-9AE8-42FD-9F69-9E8AFC86281F}" destId="{9527540E-58EB-4142-8091-757590296AAE}" srcOrd="0" destOrd="0" presId="urn:microsoft.com/office/officeart/2018/5/layout/IconCircleLabelList"/>
    <dgm:cxn modelId="{FB05D362-846F-4924-8CB1-42198538F9D7}" type="presParOf" srcId="{DA8BB1F0-9AE8-42FD-9F69-9E8AFC86281F}" destId="{2EA2E3F4-BC38-447A-B160-2906C3756BE3}" srcOrd="1" destOrd="0" presId="urn:microsoft.com/office/officeart/2018/5/layout/IconCircleLabelList"/>
    <dgm:cxn modelId="{C1956975-5963-434D-9C6A-D1A4451B3A23}" type="presParOf" srcId="{DA8BB1F0-9AE8-42FD-9F69-9E8AFC86281F}" destId="{41532538-22B2-4FBF-A2B8-11202BCAFED2}" srcOrd="2" destOrd="0" presId="urn:microsoft.com/office/officeart/2018/5/layout/IconCircleLabelList"/>
    <dgm:cxn modelId="{8D4DAFE1-77AF-4ADC-9BE4-EDA86D502EBB}" type="presParOf" srcId="{DA8BB1F0-9AE8-42FD-9F69-9E8AFC86281F}" destId="{0F15D2D2-E21C-44E5-AF6B-40DA67769AB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6ACE27-31C3-4C0E-A348-1BB7E30968AB}"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B73F682D-3888-4041-9413-966ADC5B121A}">
      <dgm:prSet/>
      <dgm:spPr/>
      <dgm:t>
        <a:bodyPr/>
        <a:lstStyle/>
        <a:p>
          <a:pPr>
            <a:defRPr b="1"/>
          </a:pPr>
          <a:r>
            <a:rPr lang="en-US"/>
            <a:t>Identify your program and institution</a:t>
          </a:r>
        </a:p>
      </dgm:t>
    </dgm:pt>
    <dgm:pt modelId="{670A1DF4-C620-4E61-8184-50D8C2F86B90}" type="parTrans" cxnId="{19AAD094-48C7-43C1-90C3-5D89AB6FF17B}">
      <dgm:prSet/>
      <dgm:spPr/>
      <dgm:t>
        <a:bodyPr/>
        <a:lstStyle/>
        <a:p>
          <a:endParaRPr lang="en-US"/>
        </a:p>
      </dgm:t>
    </dgm:pt>
    <dgm:pt modelId="{97B04FCC-869F-48D1-AADA-56CD387429A9}" type="sibTrans" cxnId="{19AAD094-48C7-43C1-90C3-5D89AB6FF17B}">
      <dgm:prSet/>
      <dgm:spPr/>
      <dgm:t>
        <a:bodyPr/>
        <a:lstStyle/>
        <a:p>
          <a:endParaRPr lang="en-US"/>
        </a:p>
      </dgm:t>
    </dgm:pt>
    <dgm:pt modelId="{33DFBEA6-EE87-4C0C-AD78-61F334A74DF2}">
      <dgm:prSet/>
      <dgm:spPr/>
      <dgm:t>
        <a:bodyPr/>
        <a:lstStyle/>
        <a:p>
          <a:r>
            <a:rPr lang="en-US"/>
            <a:t>i.e. Masters of Counseling at Gonzaga University</a:t>
          </a:r>
        </a:p>
      </dgm:t>
    </dgm:pt>
    <dgm:pt modelId="{E935ADFE-78E4-460D-B77C-1D5EC3B3625E}" type="parTrans" cxnId="{A3004384-FA12-4916-89D2-E23C5066E5EA}">
      <dgm:prSet/>
      <dgm:spPr/>
      <dgm:t>
        <a:bodyPr/>
        <a:lstStyle/>
        <a:p>
          <a:endParaRPr lang="en-US"/>
        </a:p>
      </dgm:t>
    </dgm:pt>
    <dgm:pt modelId="{B30724E2-67D2-4E6E-82DF-35EA514E75D4}" type="sibTrans" cxnId="{A3004384-FA12-4916-89D2-E23C5066E5EA}">
      <dgm:prSet/>
      <dgm:spPr/>
      <dgm:t>
        <a:bodyPr/>
        <a:lstStyle/>
        <a:p>
          <a:endParaRPr lang="en-US"/>
        </a:p>
      </dgm:t>
    </dgm:pt>
    <dgm:pt modelId="{F4F0A0B2-CACC-490C-8539-DEB005C29B4C}">
      <dgm:prSet/>
      <dgm:spPr/>
      <dgm:t>
        <a:bodyPr/>
        <a:lstStyle/>
        <a:p>
          <a:pPr>
            <a:defRPr b="1"/>
          </a:pPr>
          <a:r>
            <a:rPr lang="en-US"/>
            <a:t>Detail courses you will be taking with proposed dates</a:t>
          </a:r>
        </a:p>
      </dgm:t>
    </dgm:pt>
    <dgm:pt modelId="{6294BE67-994E-4825-A4F1-FCE3E1DE41D4}" type="parTrans" cxnId="{DE9A154E-EA7A-4ACC-A898-AD41EF53E2ED}">
      <dgm:prSet/>
      <dgm:spPr/>
      <dgm:t>
        <a:bodyPr/>
        <a:lstStyle/>
        <a:p>
          <a:endParaRPr lang="en-US"/>
        </a:p>
      </dgm:t>
    </dgm:pt>
    <dgm:pt modelId="{896A0090-DAFB-474F-8947-8D8D1644B4A9}" type="sibTrans" cxnId="{DE9A154E-EA7A-4ACC-A898-AD41EF53E2ED}">
      <dgm:prSet/>
      <dgm:spPr/>
      <dgm:t>
        <a:bodyPr/>
        <a:lstStyle/>
        <a:p>
          <a:endParaRPr lang="en-US"/>
        </a:p>
      </dgm:t>
    </dgm:pt>
    <dgm:pt modelId="{5F43C2D8-55F4-4193-AE59-A7E49DAD55BD}" type="pres">
      <dgm:prSet presAssocID="{366ACE27-31C3-4C0E-A348-1BB7E30968AB}" presName="root" presStyleCnt="0">
        <dgm:presLayoutVars>
          <dgm:dir/>
          <dgm:resizeHandles val="exact"/>
        </dgm:presLayoutVars>
      </dgm:prSet>
      <dgm:spPr/>
    </dgm:pt>
    <dgm:pt modelId="{EBCE30D0-DA21-40E9-991A-299A2BDA1FD3}" type="pres">
      <dgm:prSet presAssocID="{B73F682D-3888-4041-9413-966ADC5B121A}" presName="compNode" presStyleCnt="0"/>
      <dgm:spPr/>
    </dgm:pt>
    <dgm:pt modelId="{1AAF4146-5DA5-4A6A-9174-138E15D45025}" type="pres">
      <dgm:prSet presAssocID="{B73F682D-3888-4041-9413-966ADC5B121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12360D68-2405-417E-AA26-B619386F709B}" type="pres">
      <dgm:prSet presAssocID="{B73F682D-3888-4041-9413-966ADC5B121A}" presName="iconSpace" presStyleCnt="0"/>
      <dgm:spPr/>
    </dgm:pt>
    <dgm:pt modelId="{E08AC0F1-A4CF-42B3-B180-64A935235AB6}" type="pres">
      <dgm:prSet presAssocID="{B73F682D-3888-4041-9413-966ADC5B121A}" presName="parTx" presStyleLbl="revTx" presStyleIdx="0" presStyleCnt="4">
        <dgm:presLayoutVars>
          <dgm:chMax val="0"/>
          <dgm:chPref val="0"/>
        </dgm:presLayoutVars>
      </dgm:prSet>
      <dgm:spPr/>
    </dgm:pt>
    <dgm:pt modelId="{F769A8BF-4CC6-4900-A691-672F65508A38}" type="pres">
      <dgm:prSet presAssocID="{B73F682D-3888-4041-9413-966ADC5B121A}" presName="txSpace" presStyleCnt="0"/>
      <dgm:spPr/>
    </dgm:pt>
    <dgm:pt modelId="{A1F83926-8A0F-40A6-9982-2B78F4F125CD}" type="pres">
      <dgm:prSet presAssocID="{B73F682D-3888-4041-9413-966ADC5B121A}" presName="desTx" presStyleLbl="revTx" presStyleIdx="1" presStyleCnt="4">
        <dgm:presLayoutVars/>
      </dgm:prSet>
      <dgm:spPr/>
    </dgm:pt>
    <dgm:pt modelId="{FFA695F5-1358-4E31-B7B2-1ACD8BF2866E}" type="pres">
      <dgm:prSet presAssocID="{97B04FCC-869F-48D1-AADA-56CD387429A9}" presName="sibTrans" presStyleCnt="0"/>
      <dgm:spPr/>
    </dgm:pt>
    <dgm:pt modelId="{2879CD4C-D93A-4640-9366-F0A4EAC90A59}" type="pres">
      <dgm:prSet presAssocID="{F4F0A0B2-CACC-490C-8539-DEB005C29B4C}" presName="compNode" presStyleCnt="0"/>
      <dgm:spPr/>
    </dgm:pt>
    <dgm:pt modelId="{1E6FF397-C24A-451C-8656-FF6E98F18D0A}" type="pres">
      <dgm:prSet presAssocID="{F4F0A0B2-CACC-490C-8539-DEB005C29B4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5422234A-226F-4E49-A782-FE7E6BB0DB1C}" type="pres">
      <dgm:prSet presAssocID="{F4F0A0B2-CACC-490C-8539-DEB005C29B4C}" presName="iconSpace" presStyleCnt="0"/>
      <dgm:spPr/>
    </dgm:pt>
    <dgm:pt modelId="{6A109835-63AF-42DC-A63C-8AA764318F80}" type="pres">
      <dgm:prSet presAssocID="{F4F0A0B2-CACC-490C-8539-DEB005C29B4C}" presName="parTx" presStyleLbl="revTx" presStyleIdx="2" presStyleCnt="4">
        <dgm:presLayoutVars>
          <dgm:chMax val="0"/>
          <dgm:chPref val="0"/>
        </dgm:presLayoutVars>
      </dgm:prSet>
      <dgm:spPr/>
    </dgm:pt>
    <dgm:pt modelId="{EB1D0735-A960-4DEA-9C34-1BF69724504D}" type="pres">
      <dgm:prSet presAssocID="{F4F0A0B2-CACC-490C-8539-DEB005C29B4C}" presName="txSpace" presStyleCnt="0"/>
      <dgm:spPr/>
    </dgm:pt>
    <dgm:pt modelId="{E8116790-E170-42B7-815A-3A53F24A6919}" type="pres">
      <dgm:prSet presAssocID="{F4F0A0B2-CACC-490C-8539-DEB005C29B4C}" presName="desTx" presStyleLbl="revTx" presStyleIdx="3" presStyleCnt="4">
        <dgm:presLayoutVars/>
      </dgm:prSet>
      <dgm:spPr/>
    </dgm:pt>
  </dgm:ptLst>
  <dgm:cxnLst>
    <dgm:cxn modelId="{2B01C720-7B8C-4FAF-8DBA-A635D3E68C4B}" type="presOf" srcId="{F4F0A0B2-CACC-490C-8539-DEB005C29B4C}" destId="{6A109835-63AF-42DC-A63C-8AA764318F80}" srcOrd="0" destOrd="0" presId="urn:microsoft.com/office/officeart/2018/5/layout/CenteredIconLabelDescriptionList"/>
    <dgm:cxn modelId="{2C23BC3F-6B7F-4FB5-B176-D7C203E566E5}" type="presOf" srcId="{B73F682D-3888-4041-9413-966ADC5B121A}" destId="{E08AC0F1-A4CF-42B3-B180-64A935235AB6}" srcOrd="0" destOrd="0" presId="urn:microsoft.com/office/officeart/2018/5/layout/CenteredIconLabelDescriptionList"/>
    <dgm:cxn modelId="{DE9A154E-EA7A-4ACC-A898-AD41EF53E2ED}" srcId="{366ACE27-31C3-4C0E-A348-1BB7E30968AB}" destId="{F4F0A0B2-CACC-490C-8539-DEB005C29B4C}" srcOrd="1" destOrd="0" parTransId="{6294BE67-994E-4825-A4F1-FCE3E1DE41D4}" sibTransId="{896A0090-DAFB-474F-8947-8D8D1644B4A9}"/>
    <dgm:cxn modelId="{99E29C82-67A0-460C-B214-05323162B0CF}" type="presOf" srcId="{33DFBEA6-EE87-4C0C-AD78-61F334A74DF2}" destId="{A1F83926-8A0F-40A6-9982-2B78F4F125CD}" srcOrd="0" destOrd="0" presId="urn:microsoft.com/office/officeart/2018/5/layout/CenteredIconLabelDescriptionList"/>
    <dgm:cxn modelId="{A3004384-FA12-4916-89D2-E23C5066E5EA}" srcId="{B73F682D-3888-4041-9413-966ADC5B121A}" destId="{33DFBEA6-EE87-4C0C-AD78-61F334A74DF2}" srcOrd="0" destOrd="0" parTransId="{E935ADFE-78E4-460D-B77C-1D5EC3B3625E}" sibTransId="{B30724E2-67D2-4E6E-82DF-35EA514E75D4}"/>
    <dgm:cxn modelId="{19AAD094-48C7-43C1-90C3-5D89AB6FF17B}" srcId="{366ACE27-31C3-4C0E-A348-1BB7E30968AB}" destId="{B73F682D-3888-4041-9413-966ADC5B121A}" srcOrd="0" destOrd="0" parTransId="{670A1DF4-C620-4E61-8184-50D8C2F86B90}" sibTransId="{97B04FCC-869F-48D1-AADA-56CD387429A9}"/>
    <dgm:cxn modelId="{0B1744A2-9A52-458A-A9CF-45CA157BB06D}" type="presOf" srcId="{366ACE27-31C3-4C0E-A348-1BB7E30968AB}" destId="{5F43C2D8-55F4-4193-AE59-A7E49DAD55BD}" srcOrd="0" destOrd="0" presId="urn:microsoft.com/office/officeart/2018/5/layout/CenteredIconLabelDescriptionList"/>
    <dgm:cxn modelId="{DF90E99C-F012-4365-9E97-0C08CA51DA56}" type="presParOf" srcId="{5F43C2D8-55F4-4193-AE59-A7E49DAD55BD}" destId="{EBCE30D0-DA21-40E9-991A-299A2BDA1FD3}" srcOrd="0" destOrd="0" presId="urn:microsoft.com/office/officeart/2018/5/layout/CenteredIconLabelDescriptionList"/>
    <dgm:cxn modelId="{FC033D64-590B-4F23-B9A3-E91F90898375}" type="presParOf" srcId="{EBCE30D0-DA21-40E9-991A-299A2BDA1FD3}" destId="{1AAF4146-5DA5-4A6A-9174-138E15D45025}" srcOrd="0" destOrd="0" presId="urn:microsoft.com/office/officeart/2018/5/layout/CenteredIconLabelDescriptionList"/>
    <dgm:cxn modelId="{EB132F33-465F-47A2-90AB-F00046198DBA}" type="presParOf" srcId="{EBCE30D0-DA21-40E9-991A-299A2BDA1FD3}" destId="{12360D68-2405-417E-AA26-B619386F709B}" srcOrd="1" destOrd="0" presId="urn:microsoft.com/office/officeart/2018/5/layout/CenteredIconLabelDescriptionList"/>
    <dgm:cxn modelId="{37B9224A-1BE3-4E32-AA8F-145C4A5E48BD}" type="presParOf" srcId="{EBCE30D0-DA21-40E9-991A-299A2BDA1FD3}" destId="{E08AC0F1-A4CF-42B3-B180-64A935235AB6}" srcOrd="2" destOrd="0" presId="urn:microsoft.com/office/officeart/2018/5/layout/CenteredIconLabelDescriptionList"/>
    <dgm:cxn modelId="{39926CF8-E4C6-4B9B-A066-9C063099841E}" type="presParOf" srcId="{EBCE30D0-DA21-40E9-991A-299A2BDA1FD3}" destId="{F769A8BF-4CC6-4900-A691-672F65508A38}" srcOrd="3" destOrd="0" presId="urn:microsoft.com/office/officeart/2018/5/layout/CenteredIconLabelDescriptionList"/>
    <dgm:cxn modelId="{7E0D8FF8-4829-49E1-BE1B-C4D0492CF1ED}" type="presParOf" srcId="{EBCE30D0-DA21-40E9-991A-299A2BDA1FD3}" destId="{A1F83926-8A0F-40A6-9982-2B78F4F125CD}" srcOrd="4" destOrd="0" presId="urn:microsoft.com/office/officeart/2018/5/layout/CenteredIconLabelDescriptionList"/>
    <dgm:cxn modelId="{F7F0B7CF-F212-440D-AEB8-9F832C74B954}" type="presParOf" srcId="{5F43C2D8-55F4-4193-AE59-A7E49DAD55BD}" destId="{FFA695F5-1358-4E31-B7B2-1ACD8BF2866E}" srcOrd="1" destOrd="0" presId="urn:microsoft.com/office/officeart/2018/5/layout/CenteredIconLabelDescriptionList"/>
    <dgm:cxn modelId="{64FFC31D-C4C4-4BF4-BA08-76572278A67B}" type="presParOf" srcId="{5F43C2D8-55F4-4193-AE59-A7E49DAD55BD}" destId="{2879CD4C-D93A-4640-9366-F0A4EAC90A59}" srcOrd="2" destOrd="0" presId="urn:microsoft.com/office/officeart/2018/5/layout/CenteredIconLabelDescriptionList"/>
    <dgm:cxn modelId="{7D1DFF99-3EB0-4E5B-8E17-F58F6E198D39}" type="presParOf" srcId="{2879CD4C-D93A-4640-9366-F0A4EAC90A59}" destId="{1E6FF397-C24A-451C-8656-FF6E98F18D0A}" srcOrd="0" destOrd="0" presId="urn:microsoft.com/office/officeart/2018/5/layout/CenteredIconLabelDescriptionList"/>
    <dgm:cxn modelId="{8F6F9A0C-EF68-488C-9B2D-000E7A5E38F4}" type="presParOf" srcId="{2879CD4C-D93A-4640-9366-F0A4EAC90A59}" destId="{5422234A-226F-4E49-A782-FE7E6BB0DB1C}" srcOrd="1" destOrd="0" presId="urn:microsoft.com/office/officeart/2018/5/layout/CenteredIconLabelDescriptionList"/>
    <dgm:cxn modelId="{456F8D11-A0E1-4325-8F00-80E4C3F3BF50}" type="presParOf" srcId="{2879CD4C-D93A-4640-9366-F0A4EAC90A59}" destId="{6A109835-63AF-42DC-A63C-8AA764318F80}" srcOrd="2" destOrd="0" presId="urn:microsoft.com/office/officeart/2018/5/layout/CenteredIconLabelDescriptionList"/>
    <dgm:cxn modelId="{A5F7EF6F-3B34-403D-8720-8E378963EE7B}" type="presParOf" srcId="{2879CD4C-D93A-4640-9366-F0A4EAC90A59}" destId="{EB1D0735-A960-4DEA-9C34-1BF69724504D}" srcOrd="3" destOrd="0" presId="urn:microsoft.com/office/officeart/2018/5/layout/CenteredIconLabelDescriptionList"/>
    <dgm:cxn modelId="{76F72041-7BBA-44B5-B9CD-0BFEF0F8417E}" type="presParOf" srcId="{2879CD4C-D93A-4640-9366-F0A4EAC90A59}" destId="{E8116790-E170-42B7-815A-3A53F24A6919}"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C2D6D8-8C0F-41A1-BAFD-A92BD269815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C168BCE-57E5-4A0B-BC61-48D273A6EF11}">
      <dgm:prSet/>
      <dgm:spPr/>
      <dgm:t>
        <a:bodyPr/>
        <a:lstStyle/>
        <a:p>
          <a:r>
            <a:rPr lang="en-US"/>
            <a:t>Complete the application thoroughly </a:t>
          </a:r>
        </a:p>
      </dgm:t>
    </dgm:pt>
    <dgm:pt modelId="{03E41BBF-B46F-4F07-8DF4-6910CC3933C9}" type="parTrans" cxnId="{32A692FD-9F46-4A54-8AF1-F985ADA2F916}">
      <dgm:prSet/>
      <dgm:spPr/>
      <dgm:t>
        <a:bodyPr/>
        <a:lstStyle/>
        <a:p>
          <a:endParaRPr lang="en-US"/>
        </a:p>
      </dgm:t>
    </dgm:pt>
    <dgm:pt modelId="{A275CE2A-4038-4363-9063-BDDDFB622A29}" type="sibTrans" cxnId="{32A692FD-9F46-4A54-8AF1-F985ADA2F916}">
      <dgm:prSet/>
      <dgm:spPr/>
      <dgm:t>
        <a:bodyPr/>
        <a:lstStyle/>
        <a:p>
          <a:endParaRPr lang="en-US"/>
        </a:p>
      </dgm:t>
    </dgm:pt>
    <dgm:pt modelId="{B82BAD18-86BB-4D7A-BD71-7A38DAC70D2D}">
      <dgm:prSet/>
      <dgm:spPr/>
      <dgm:t>
        <a:bodyPr/>
        <a:lstStyle/>
        <a:p>
          <a:r>
            <a:rPr lang="en-US"/>
            <a:t>Please detail how your proposal will be applied after you have completed your programming</a:t>
          </a:r>
        </a:p>
      </dgm:t>
    </dgm:pt>
    <dgm:pt modelId="{DA8BBDAC-9F52-42FB-93B3-4C569100A70C}" type="parTrans" cxnId="{5ED4F7B9-0600-41DB-ABAB-A8DD3BAD34CF}">
      <dgm:prSet/>
      <dgm:spPr/>
      <dgm:t>
        <a:bodyPr/>
        <a:lstStyle/>
        <a:p>
          <a:endParaRPr lang="en-US"/>
        </a:p>
      </dgm:t>
    </dgm:pt>
    <dgm:pt modelId="{A17D26A6-1DF4-4643-96A8-D3AED9BF6C67}" type="sibTrans" cxnId="{5ED4F7B9-0600-41DB-ABAB-A8DD3BAD34CF}">
      <dgm:prSet/>
      <dgm:spPr/>
      <dgm:t>
        <a:bodyPr/>
        <a:lstStyle/>
        <a:p>
          <a:endParaRPr lang="en-US"/>
        </a:p>
      </dgm:t>
    </dgm:pt>
    <dgm:pt modelId="{BE1E12B5-0D94-454F-B215-F783FAE50657}">
      <dgm:prSet/>
      <dgm:spPr/>
      <dgm:t>
        <a:bodyPr/>
        <a:lstStyle/>
        <a:p>
          <a:r>
            <a:rPr lang="en-US" dirty="0"/>
            <a:t>Prepare for your conversation with Superintendent, People Services and ATA President – approx. 20 minutes</a:t>
          </a:r>
        </a:p>
      </dgm:t>
    </dgm:pt>
    <dgm:pt modelId="{F36AF30B-0F93-4E93-8B69-00E55D875CD1}" type="parTrans" cxnId="{CE29A584-1996-4DDE-9B1C-2C00D3448E52}">
      <dgm:prSet/>
      <dgm:spPr/>
      <dgm:t>
        <a:bodyPr/>
        <a:lstStyle/>
        <a:p>
          <a:endParaRPr lang="en-US"/>
        </a:p>
      </dgm:t>
    </dgm:pt>
    <dgm:pt modelId="{335A34D0-E1A2-4DCF-9D2B-B5228B759AF1}" type="sibTrans" cxnId="{CE29A584-1996-4DDE-9B1C-2C00D3448E52}">
      <dgm:prSet/>
      <dgm:spPr/>
      <dgm:t>
        <a:bodyPr/>
        <a:lstStyle/>
        <a:p>
          <a:endParaRPr lang="en-US"/>
        </a:p>
      </dgm:t>
    </dgm:pt>
    <dgm:pt modelId="{F28CBB91-3702-42E3-8D67-BD8D76018532}">
      <dgm:prSet/>
      <dgm:spPr/>
      <dgm:t>
        <a:bodyPr/>
        <a:lstStyle/>
        <a:p>
          <a:r>
            <a:rPr lang="en-US" dirty="0"/>
            <a:t>How will it benefit you, students and district?</a:t>
          </a:r>
        </a:p>
      </dgm:t>
    </dgm:pt>
    <dgm:pt modelId="{6A6725C3-0073-4E95-9559-4FE747DD9D3E}" type="parTrans" cxnId="{56ED22B8-030B-43F5-B5FD-53580DEBDBCE}">
      <dgm:prSet/>
      <dgm:spPr/>
      <dgm:t>
        <a:bodyPr/>
        <a:lstStyle/>
        <a:p>
          <a:endParaRPr lang="en-US"/>
        </a:p>
      </dgm:t>
    </dgm:pt>
    <dgm:pt modelId="{1130C7F4-1F60-4A3B-9D86-FCA50E0AEAFB}" type="sibTrans" cxnId="{56ED22B8-030B-43F5-B5FD-53580DEBDBCE}">
      <dgm:prSet/>
      <dgm:spPr/>
      <dgm:t>
        <a:bodyPr/>
        <a:lstStyle/>
        <a:p>
          <a:endParaRPr lang="en-US"/>
        </a:p>
      </dgm:t>
    </dgm:pt>
    <dgm:pt modelId="{F1EE6A66-18B7-4893-9C98-86937DBC34FC}" type="pres">
      <dgm:prSet presAssocID="{D1C2D6D8-8C0F-41A1-BAFD-A92BD2698156}" presName="root" presStyleCnt="0">
        <dgm:presLayoutVars>
          <dgm:dir/>
          <dgm:resizeHandles val="exact"/>
        </dgm:presLayoutVars>
      </dgm:prSet>
      <dgm:spPr/>
    </dgm:pt>
    <dgm:pt modelId="{9EEDE544-76AD-4802-A7D9-F4D50E7E586A}" type="pres">
      <dgm:prSet presAssocID="{8C168BCE-57E5-4A0B-BC61-48D273A6EF11}" presName="compNode" presStyleCnt="0"/>
      <dgm:spPr/>
    </dgm:pt>
    <dgm:pt modelId="{F7B4FC53-3C57-436B-8456-52585B2A0A84}" type="pres">
      <dgm:prSet presAssocID="{8C168BCE-57E5-4A0B-BC61-48D273A6EF11}" presName="bgRect" presStyleLbl="bgShp" presStyleIdx="0" presStyleCnt="3"/>
      <dgm:spPr/>
    </dgm:pt>
    <dgm:pt modelId="{8CEE89D8-F3C0-4E13-8DFF-2D3EBA77AE4F}" type="pres">
      <dgm:prSet presAssocID="{8C168BCE-57E5-4A0B-BC61-48D273A6EF1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E9810A08-7794-4D82-9F39-DC6AA139C6DE}" type="pres">
      <dgm:prSet presAssocID="{8C168BCE-57E5-4A0B-BC61-48D273A6EF11}" presName="spaceRect" presStyleCnt="0"/>
      <dgm:spPr/>
    </dgm:pt>
    <dgm:pt modelId="{8B7BC78F-B7AF-4C6E-975C-C18681286DF4}" type="pres">
      <dgm:prSet presAssocID="{8C168BCE-57E5-4A0B-BC61-48D273A6EF11}" presName="parTx" presStyleLbl="revTx" presStyleIdx="0" presStyleCnt="4">
        <dgm:presLayoutVars>
          <dgm:chMax val="0"/>
          <dgm:chPref val="0"/>
        </dgm:presLayoutVars>
      </dgm:prSet>
      <dgm:spPr/>
    </dgm:pt>
    <dgm:pt modelId="{C0FF4A07-C0DB-4D63-9DCA-BA16549C6CF9}" type="pres">
      <dgm:prSet presAssocID="{A275CE2A-4038-4363-9063-BDDDFB622A29}" presName="sibTrans" presStyleCnt="0"/>
      <dgm:spPr/>
    </dgm:pt>
    <dgm:pt modelId="{B34ECFF5-0A0B-4C11-99C7-5CC0FBBB667B}" type="pres">
      <dgm:prSet presAssocID="{B82BAD18-86BB-4D7A-BD71-7A38DAC70D2D}" presName="compNode" presStyleCnt="0"/>
      <dgm:spPr/>
    </dgm:pt>
    <dgm:pt modelId="{9043C2C2-5F0E-46AF-8CB5-8059A508ADCF}" type="pres">
      <dgm:prSet presAssocID="{B82BAD18-86BB-4D7A-BD71-7A38DAC70D2D}" presName="bgRect" presStyleLbl="bgShp" presStyleIdx="1" presStyleCnt="3"/>
      <dgm:spPr/>
    </dgm:pt>
    <dgm:pt modelId="{D93372C1-907E-4004-A85A-8FEAA6D69E94}" type="pres">
      <dgm:prSet presAssocID="{B82BAD18-86BB-4D7A-BD71-7A38DAC70D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7008A451-AE1A-48EC-9F17-F704A3E32720}" type="pres">
      <dgm:prSet presAssocID="{B82BAD18-86BB-4D7A-BD71-7A38DAC70D2D}" presName="spaceRect" presStyleCnt="0"/>
      <dgm:spPr/>
    </dgm:pt>
    <dgm:pt modelId="{98F3A106-4375-4E1E-85A5-3C7AA484DDB9}" type="pres">
      <dgm:prSet presAssocID="{B82BAD18-86BB-4D7A-BD71-7A38DAC70D2D}" presName="parTx" presStyleLbl="revTx" presStyleIdx="1" presStyleCnt="4">
        <dgm:presLayoutVars>
          <dgm:chMax val="0"/>
          <dgm:chPref val="0"/>
        </dgm:presLayoutVars>
      </dgm:prSet>
      <dgm:spPr/>
    </dgm:pt>
    <dgm:pt modelId="{074E6957-AEF7-450B-A4EE-0BCA29F9B157}" type="pres">
      <dgm:prSet presAssocID="{A17D26A6-1DF4-4643-96A8-D3AED9BF6C67}" presName="sibTrans" presStyleCnt="0"/>
      <dgm:spPr/>
    </dgm:pt>
    <dgm:pt modelId="{3BBC2B30-FD17-4FC5-B05A-C9AAB5167923}" type="pres">
      <dgm:prSet presAssocID="{BE1E12B5-0D94-454F-B215-F783FAE50657}" presName="compNode" presStyleCnt="0"/>
      <dgm:spPr/>
    </dgm:pt>
    <dgm:pt modelId="{BC8BFD8A-EB95-4144-BD44-E03A73D73A0F}" type="pres">
      <dgm:prSet presAssocID="{BE1E12B5-0D94-454F-B215-F783FAE50657}" presName="bgRect" presStyleLbl="bgShp" presStyleIdx="2" presStyleCnt="3"/>
      <dgm:spPr/>
    </dgm:pt>
    <dgm:pt modelId="{F5C8317E-0B31-4FA4-ABB8-4CA911D79CF6}" type="pres">
      <dgm:prSet presAssocID="{BE1E12B5-0D94-454F-B215-F783FAE5065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69C7A2C5-0963-4C6E-A6AA-BD679260C26E}" type="pres">
      <dgm:prSet presAssocID="{BE1E12B5-0D94-454F-B215-F783FAE50657}" presName="spaceRect" presStyleCnt="0"/>
      <dgm:spPr/>
    </dgm:pt>
    <dgm:pt modelId="{235017D7-75FF-4543-AD99-48C307624A0E}" type="pres">
      <dgm:prSet presAssocID="{BE1E12B5-0D94-454F-B215-F783FAE50657}" presName="parTx" presStyleLbl="revTx" presStyleIdx="2" presStyleCnt="4">
        <dgm:presLayoutVars>
          <dgm:chMax val="0"/>
          <dgm:chPref val="0"/>
        </dgm:presLayoutVars>
      </dgm:prSet>
      <dgm:spPr/>
    </dgm:pt>
    <dgm:pt modelId="{51A5418B-1134-40EF-9E0C-72279371BE0A}" type="pres">
      <dgm:prSet presAssocID="{BE1E12B5-0D94-454F-B215-F783FAE50657}" presName="desTx" presStyleLbl="revTx" presStyleIdx="3" presStyleCnt="4">
        <dgm:presLayoutVars/>
      </dgm:prSet>
      <dgm:spPr/>
    </dgm:pt>
  </dgm:ptLst>
  <dgm:cxnLst>
    <dgm:cxn modelId="{D70AB90F-58D1-4E3C-A751-90AADF429E7E}" type="presOf" srcId="{BE1E12B5-0D94-454F-B215-F783FAE50657}" destId="{235017D7-75FF-4543-AD99-48C307624A0E}" srcOrd="0" destOrd="0" presId="urn:microsoft.com/office/officeart/2018/2/layout/IconVerticalSolidList"/>
    <dgm:cxn modelId="{3FF65752-483E-48DC-B8AB-F646D5A3F745}" type="presOf" srcId="{8C168BCE-57E5-4A0B-BC61-48D273A6EF11}" destId="{8B7BC78F-B7AF-4C6E-975C-C18681286DF4}" srcOrd="0" destOrd="0" presId="urn:microsoft.com/office/officeart/2018/2/layout/IconVerticalSolidList"/>
    <dgm:cxn modelId="{25F96E54-4B63-48C1-9F14-F6A4016D84AE}" type="presOf" srcId="{F28CBB91-3702-42E3-8D67-BD8D76018532}" destId="{51A5418B-1134-40EF-9E0C-72279371BE0A}" srcOrd="0" destOrd="0" presId="urn:microsoft.com/office/officeart/2018/2/layout/IconVerticalSolidList"/>
    <dgm:cxn modelId="{CE29A584-1996-4DDE-9B1C-2C00D3448E52}" srcId="{D1C2D6D8-8C0F-41A1-BAFD-A92BD2698156}" destId="{BE1E12B5-0D94-454F-B215-F783FAE50657}" srcOrd="2" destOrd="0" parTransId="{F36AF30B-0F93-4E93-8B69-00E55D875CD1}" sibTransId="{335A34D0-E1A2-4DCF-9D2B-B5228B759AF1}"/>
    <dgm:cxn modelId="{8CAF83B7-B9E5-4731-8C72-FE6C2C3ED2F5}" type="presOf" srcId="{D1C2D6D8-8C0F-41A1-BAFD-A92BD2698156}" destId="{F1EE6A66-18B7-4893-9C98-86937DBC34FC}" srcOrd="0" destOrd="0" presId="urn:microsoft.com/office/officeart/2018/2/layout/IconVerticalSolidList"/>
    <dgm:cxn modelId="{56ED22B8-030B-43F5-B5FD-53580DEBDBCE}" srcId="{BE1E12B5-0D94-454F-B215-F783FAE50657}" destId="{F28CBB91-3702-42E3-8D67-BD8D76018532}" srcOrd="0" destOrd="0" parTransId="{6A6725C3-0073-4E95-9559-4FE747DD9D3E}" sibTransId="{1130C7F4-1F60-4A3B-9D86-FCA50E0AEAFB}"/>
    <dgm:cxn modelId="{5ED4F7B9-0600-41DB-ABAB-A8DD3BAD34CF}" srcId="{D1C2D6D8-8C0F-41A1-BAFD-A92BD2698156}" destId="{B82BAD18-86BB-4D7A-BD71-7A38DAC70D2D}" srcOrd="1" destOrd="0" parTransId="{DA8BBDAC-9F52-42FB-93B3-4C569100A70C}" sibTransId="{A17D26A6-1DF4-4643-96A8-D3AED9BF6C67}"/>
    <dgm:cxn modelId="{B60054EF-E005-4DD3-B587-917189AD1643}" type="presOf" srcId="{B82BAD18-86BB-4D7A-BD71-7A38DAC70D2D}" destId="{98F3A106-4375-4E1E-85A5-3C7AA484DDB9}" srcOrd="0" destOrd="0" presId="urn:microsoft.com/office/officeart/2018/2/layout/IconVerticalSolidList"/>
    <dgm:cxn modelId="{32A692FD-9F46-4A54-8AF1-F985ADA2F916}" srcId="{D1C2D6D8-8C0F-41A1-BAFD-A92BD2698156}" destId="{8C168BCE-57E5-4A0B-BC61-48D273A6EF11}" srcOrd="0" destOrd="0" parTransId="{03E41BBF-B46F-4F07-8DF4-6910CC3933C9}" sibTransId="{A275CE2A-4038-4363-9063-BDDDFB622A29}"/>
    <dgm:cxn modelId="{350DBD3F-0D00-430E-8839-3ACD786BE45D}" type="presParOf" srcId="{F1EE6A66-18B7-4893-9C98-86937DBC34FC}" destId="{9EEDE544-76AD-4802-A7D9-F4D50E7E586A}" srcOrd="0" destOrd="0" presId="urn:microsoft.com/office/officeart/2018/2/layout/IconVerticalSolidList"/>
    <dgm:cxn modelId="{CEF978AB-2509-4703-8DF8-A97350178064}" type="presParOf" srcId="{9EEDE544-76AD-4802-A7D9-F4D50E7E586A}" destId="{F7B4FC53-3C57-436B-8456-52585B2A0A84}" srcOrd="0" destOrd="0" presId="urn:microsoft.com/office/officeart/2018/2/layout/IconVerticalSolidList"/>
    <dgm:cxn modelId="{60F702D6-C4EB-444A-9CC8-1B3A53DA2B17}" type="presParOf" srcId="{9EEDE544-76AD-4802-A7D9-F4D50E7E586A}" destId="{8CEE89D8-F3C0-4E13-8DFF-2D3EBA77AE4F}" srcOrd="1" destOrd="0" presId="urn:microsoft.com/office/officeart/2018/2/layout/IconVerticalSolidList"/>
    <dgm:cxn modelId="{40BCBC2E-640B-4E95-BD81-88602B744326}" type="presParOf" srcId="{9EEDE544-76AD-4802-A7D9-F4D50E7E586A}" destId="{E9810A08-7794-4D82-9F39-DC6AA139C6DE}" srcOrd="2" destOrd="0" presId="urn:microsoft.com/office/officeart/2018/2/layout/IconVerticalSolidList"/>
    <dgm:cxn modelId="{06583DAC-3288-45B5-9944-0DA707F2F6BA}" type="presParOf" srcId="{9EEDE544-76AD-4802-A7D9-F4D50E7E586A}" destId="{8B7BC78F-B7AF-4C6E-975C-C18681286DF4}" srcOrd="3" destOrd="0" presId="urn:microsoft.com/office/officeart/2018/2/layout/IconVerticalSolidList"/>
    <dgm:cxn modelId="{D7FF9E51-D012-49A8-B370-308E19CBE591}" type="presParOf" srcId="{F1EE6A66-18B7-4893-9C98-86937DBC34FC}" destId="{C0FF4A07-C0DB-4D63-9DCA-BA16549C6CF9}" srcOrd="1" destOrd="0" presId="urn:microsoft.com/office/officeart/2018/2/layout/IconVerticalSolidList"/>
    <dgm:cxn modelId="{C3D0F0AB-5CB0-4378-924D-8143E8FBA973}" type="presParOf" srcId="{F1EE6A66-18B7-4893-9C98-86937DBC34FC}" destId="{B34ECFF5-0A0B-4C11-99C7-5CC0FBBB667B}" srcOrd="2" destOrd="0" presId="urn:microsoft.com/office/officeart/2018/2/layout/IconVerticalSolidList"/>
    <dgm:cxn modelId="{C0E49A7E-ED92-45CE-8B16-6EF2F038A6E6}" type="presParOf" srcId="{B34ECFF5-0A0B-4C11-99C7-5CC0FBBB667B}" destId="{9043C2C2-5F0E-46AF-8CB5-8059A508ADCF}" srcOrd="0" destOrd="0" presId="urn:microsoft.com/office/officeart/2018/2/layout/IconVerticalSolidList"/>
    <dgm:cxn modelId="{FA3DE565-271A-4FDA-AB3C-DE10B2DD96F0}" type="presParOf" srcId="{B34ECFF5-0A0B-4C11-99C7-5CC0FBBB667B}" destId="{D93372C1-907E-4004-A85A-8FEAA6D69E94}" srcOrd="1" destOrd="0" presId="urn:microsoft.com/office/officeart/2018/2/layout/IconVerticalSolidList"/>
    <dgm:cxn modelId="{35CB8C1E-AD2C-4254-A42A-91D20C4226A5}" type="presParOf" srcId="{B34ECFF5-0A0B-4C11-99C7-5CC0FBBB667B}" destId="{7008A451-AE1A-48EC-9F17-F704A3E32720}" srcOrd="2" destOrd="0" presId="urn:microsoft.com/office/officeart/2018/2/layout/IconVerticalSolidList"/>
    <dgm:cxn modelId="{84241CA2-4271-4512-8595-7EB14A306FA3}" type="presParOf" srcId="{B34ECFF5-0A0B-4C11-99C7-5CC0FBBB667B}" destId="{98F3A106-4375-4E1E-85A5-3C7AA484DDB9}" srcOrd="3" destOrd="0" presId="urn:microsoft.com/office/officeart/2018/2/layout/IconVerticalSolidList"/>
    <dgm:cxn modelId="{E2BCB6FF-C3E1-48F8-8216-67569F0EBAD5}" type="presParOf" srcId="{F1EE6A66-18B7-4893-9C98-86937DBC34FC}" destId="{074E6957-AEF7-450B-A4EE-0BCA29F9B157}" srcOrd="3" destOrd="0" presId="urn:microsoft.com/office/officeart/2018/2/layout/IconVerticalSolidList"/>
    <dgm:cxn modelId="{0512DF5D-A227-42EF-9388-8F582E8FB8E7}" type="presParOf" srcId="{F1EE6A66-18B7-4893-9C98-86937DBC34FC}" destId="{3BBC2B30-FD17-4FC5-B05A-C9AAB5167923}" srcOrd="4" destOrd="0" presId="urn:microsoft.com/office/officeart/2018/2/layout/IconVerticalSolidList"/>
    <dgm:cxn modelId="{9B49D8ED-F7D4-4967-BB16-149C71A1D8C1}" type="presParOf" srcId="{3BBC2B30-FD17-4FC5-B05A-C9AAB5167923}" destId="{BC8BFD8A-EB95-4144-BD44-E03A73D73A0F}" srcOrd="0" destOrd="0" presId="urn:microsoft.com/office/officeart/2018/2/layout/IconVerticalSolidList"/>
    <dgm:cxn modelId="{7B390503-5081-4D62-BA73-B739829AE42B}" type="presParOf" srcId="{3BBC2B30-FD17-4FC5-B05A-C9AAB5167923}" destId="{F5C8317E-0B31-4FA4-ABB8-4CA911D79CF6}" srcOrd="1" destOrd="0" presId="urn:microsoft.com/office/officeart/2018/2/layout/IconVerticalSolidList"/>
    <dgm:cxn modelId="{9C6E66E7-4BD0-4FE0-9F4B-185BD88AB269}" type="presParOf" srcId="{3BBC2B30-FD17-4FC5-B05A-C9AAB5167923}" destId="{69C7A2C5-0963-4C6E-A6AA-BD679260C26E}" srcOrd="2" destOrd="0" presId="urn:microsoft.com/office/officeart/2018/2/layout/IconVerticalSolidList"/>
    <dgm:cxn modelId="{4A5B971B-99C6-4A0F-A830-54BC6191EBDF}" type="presParOf" srcId="{3BBC2B30-FD17-4FC5-B05A-C9AAB5167923}" destId="{235017D7-75FF-4543-AD99-48C307624A0E}" srcOrd="3" destOrd="0" presId="urn:microsoft.com/office/officeart/2018/2/layout/IconVerticalSolidList"/>
    <dgm:cxn modelId="{7C4C1246-BE8E-4998-A891-0134E4EB9014}" type="presParOf" srcId="{3BBC2B30-FD17-4FC5-B05A-C9AAB5167923}" destId="{51A5418B-1134-40EF-9E0C-72279371BE0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76A2CB-A365-43DE-A9AF-94DEDA4A796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C97ED7F-A7FB-425F-AF5B-3C755CF79963}">
      <dgm:prSet/>
      <dgm:spPr/>
      <dgm:t>
        <a:bodyPr/>
        <a:lstStyle/>
        <a:p>
          <a:r>
            <a:rPr lang="en-US" dirty="0"/>
            <a:t>A review of professional improvement took place and was implemented for the 2016-17 school year.  The program continues to be assessed for effectiveness.</a:t>
          </a:r>
        </a:p>
      </dgm:t>
    </dgm:pt>
    <dgm:pt modelId="{1CE25693-A9E6-4760-A36C-632E4DDD6830}" type="parTrans" cxnId="{CB6CA4C9-9E15-47CB-9D8B-3316258E01DC}">
      <dgm:prSet/>
      <dgm:spPr/>
      <dgm:t>
        <a:bodyPr/>
        <a:lstStyle/>
        <a:p>
          <a:endParaRPr lang="en-US"/>
        </a:p>
      </dgm:t>
    </dgm:pt>
    <dgm:pt modelId="{D18D161D-C2A9-42D5-A51E-380AE6ACFACA}" type="sibTrans" cxnId="{CB6CA4C9-9E15-47CB-9D8B-3316258E01DC}">
      <dgm:prSet/>
      <dgm:spPr/>
      <dgm:t>
        <a:bodyPr/>
        <a:lstStyle/>
        <a:p>
          <a:endParaRPr lang="en-US"/>
        </a:p>
      </dgm:t>
    </dgm:pt>
    <dgm:pt modelId="{5AC0AFE7-0B4A-4B7A-98C0-6134A8DB24BF}">
      <dgm:prSet/>
      <dgm:spPr/>
      <dgm:t>
        <a:bodyPr/>
        <a:lstStyle/>
        <a:p>
          <a:r>
            <a:rPr lang="en-US"/>
            <a:t>Result was to diversify the current sabbatical leaves fund to meet a broader range of approaches to professional learning </a:t>
          </a:r>
        </a:p>
      </dgm:t>
    </dgm:pt>
    <dgm:pt modelId="{2765ED96-BDA2-4DAA-A0B7-98FE55709412}" type="parTrans" cxnId="{484EA462-EA63-4E81-AEF2-9A95BF36ABB1}">
      <dgm:prSet/>
      <dgm:spPr/>
      <dgm:t>
        <a:bodyPr/>
        <a:lstStyle/>
        <a:p>
          <a:endParaRPr lang="en-US"/>
        </a:p>
      </dgm:t>
    </dgm:pt>
    <dgm:pt modelId="{7B752371-F12C-4A0B-9258-24D9D19D8440}" type="sibTrans" cxnId="{484EA462-EA63-4E81-AEF2-9A95BF36ABB1}">
      <dgm:prSet/>
      <dgm:spPr/>
      <dgm:t>
        <a:bodyPr/>
        <a:lstStyle/>
        <a:p>
          <a:endParaRPr lang="en-US"/>
        </a:p>
      </dgm:t>
    </dgm:pt>
    <dgm:pt modelId="{4DE7A1E4-3715-FF4F-8128-ABEA5EEE81FD}" type="pres">
      <dgm:prSet presAssocID="{DD76A2CB-A365-43DE-A9AF-94DEDA4A7966}" presName="linear" presStyleCnt="0">
        <dgm:presLayoutVars>
          <dgm:animLvl val="lvl"/>
          <dgm:resizeHandles val="exact"/>
        </dgm:presLayoutVars>
      </dgm:prSet>
      <dgm:spPr/>
    </dgm:pt>
    <dgm:pt modelId="{BA12B44D-E9EC-F449-B607-65FEDB0F8CFF}" type="pres">
      <dgm:prSet presAssocID="{4C97ED7F-A7FB-425F-AF5B-3C755CF79963}" presName="parentText" presStyleLbl="node1" presStyleIdx="0" presStyleCnt="2">
        <dgm:presLayoutVars>
          <dgm:chMax val="0"/>
          <dgm:bulletEnabled val="1"/>
        </dgm:presLayoutVars>
      </dgm:prSet>
      <dgm:spPr/>
    </dgm:pt>
    <dgm:pt modelId="{847A19C7-F1F2-054D-8EBE-97B54F0D54C3}" type="pres">
      <dgm:prSet presAssocID="{D18D161D-C2A9-42D5-A51E-380AE6ACFACA}" presName="spacer" presStyleCnt="0"/>
      <dgm:spPr/>
    </dgm:pt>
    <dgm:pt modelId="{61129DDD-3AFE-914A-8E88-DC4D7483936A}" type="pres">
      <dgm:prSet presAssocID="{5AC0AFE7-0B4A-4B7A-98C0-6134A8DB24BF}" presName="parentText" presStyleLbl="node1" presStyleIdx="1" presStyleCnt="2">
        <dgm:presLayoutVars>
          <dgm:chMax val="0"/>
          <dgm:bulletEnabled val="1"/>
        </dgm:presLayoutVars>
      </dgm:prSet>
      <dgm:spPr/>
    </dgm:pt>
  </dgm:ptLst>
  <dgm:cxnLst>
    <dgm:cxn modelId="{6052885D-C7B4-7145-9183-9C22999EF59D}" type="presOf" srcId="{DD76A2CB-A365-43DE-A9AF-94DEDA4A7966}" destId="{4DE7A1E4-3715-FF4F-8128-ABEA5EEE81FD}" srcOrd="0" destOrd="0" presId="urn:microsoft.com/office/officeart/2005/8/layout/vList2"/>
    <dgm:cxn modelId="{484EA462-EA63-4E81-AEF2-9A95BF36ABB1}" srcId="{DD76A2CB-A365-43DE-A9AF-94DEDA4A7966}" destId="{5AC0AFE7-0B4A-4B7A-98C0-6134A8DB24BF}" srcOrd="1" destOrd="0" parTransId="{2765ED96-BDA2-4DAA-A0B7-98FE55709412}" sibTransId="{7B752371-F12C-4A0B-9258-24D9D19D8440}"/>
    <dgm:cxn modelId="{05E40A67-7D84-1544-83A4-F582CBC46B8A}" type="presOf" srcId="{4C97ED7F-A7FB-425F-AF5B-3C755CF79963}" destId="{BA12B44D-E9EC-F449-B607-65FEDB0F8CFF}" srcOrd="0" destOrd="0" presId="urn:microsoft.com/office/officeart/2005/8/layout/vList2"/>
    <dgm:cxn modelId="{CB6CA4C9-9E15-47CB-9D8B-3316258E01DC}" srcId="{DD76A2CB-A365-43DE-A9AF-94DEDA4A7966}" destId="{4C97ED7F-A7FB-425F-AF5B-3C755CF79963}" srcOrd="0" destOrd="0" parTransId="{1CE25693-A9E6-4760-A36C-632E4DDD6830}" sibTransId="{D18D161D-C2A9-42D5-A51E-380AE6ACFACA}"/>
    <dgm:cxn modelId="{6897BAF3-80CC-5D4C-B5E4-D8805AE9AFDD}" type="presOf" srcId="{5AC0AFE7-0B4A-4B7A-98C0-6134A8DB24BF}" destId="{61129DDD-3AFE-914A-8E88-DC4D7483936A}" srcOrd="0" destOrd="0" presId="urn:microsoft.com/office/officeart/2005/8/layout/vList2"/>
    <dgm:cxn modelId="{12A66FAB-2C6F-784E-A0BD-0A75A3EF7643}" type="presParOf" srcId="{4DE7A1E4-3715-FF4F-8128-ABEA5EEE81FD}" destId="{BA12B44D-E9EC-F449-B607-65FEDB0F8CFF}" srcOrd="0" destOrd="0" presId="urn:microsoft.com/office/officeart/2005/8/layout/vList2"/>
    <dgm:cxn modelId="{CD3C9FD3-C197-4A44-B78A-0349F856CBFE}" type="presParOf" srcId="{4DE7A1E4-3715-FF4F-8128-ABEA5EEE81FD}" destId="{847A19C7-F1F2-054D-8EBE-97B54F0D54C3}" srcOrd="1" destOrd="0" presId="urn:microsoft.com/office/officeart/2005/8/layout/vList2"/>
    <dgm:cxn modelId="{1E1893F4-93ED-3948-907C-605309F581B7}" type="presParOf" srcId="{4DE7A1E4-3715-FF4F-8128-ABEA5EEE81FD}" destId="{61129DDD-3AFE-914A-8E88-DC4D7483936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D971D1-A015-4A49-9E86-76E994FD6D4E}"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929D0635-4910-452A-B0C6-F33BBB3EDD1E}">
      <dgm:prSet/>
      <dgm:spPr/>
      <dgm:t>
        <a:bodyPr/>
        <a:lstStyle/>
        <a:p>
          <a:r>
            <a:rPr lang="en-US" b="1"/>
            <a:t>PIF</a:t>
          </a:r>
          <a:endParaRPr lang="en-US"/>
        </a:p>
      </dgm:t>
    </dgm:pt>
    <dgm:pt modelId="{53F1C22E-FB3F-43E6-90EE-3CC1C3336FBC}" type="parTrans" cxnId="{166143AD-D28D-4112-A436-995F5C1CD42A}">
      <dgm:prSet/>
      <dgm:spPr/>
      <dgm:t>
        <a:bodyPr/>
        <a:lstStyle/>
        <a:p>
          <a:endParaRPr lang="en-US"/>
        </a:p>
      </dgm:t>
    </dgm:pt>
    <dgm:pt modelId="{AEF8EA23-CDA7-4EC3-882A-93326FB2520F}" type="sibTrans" cxnId="{166143AD-D28D-4112-A436-995F5C1CD42A}">
      <dgm:prSet/>
      <dgm:spPr/>
      <dgm:t>
        <a:bodyPr/>
        <a:lstStyle/>
        <a:p>
          <a:endParaRPr lang="en-US"/>
        </a:p>
      </dgm:t>
    </dgm:pt>
    <dgm:pt modelId="{408472AC-C271-45CD-8A67-408B98B15B0F}">
      <dgm:prSet/>
      <dgm:spPr/>
      <dgm:t>
        <a:bodyPr/>
        <a:lstStyle/>
        <a:p>
          <a:r>
            <a:rPr lang="en-US" b="1" dirty="0"/>
            <a:t>Grant Period 1</a:t>
          </a:r>
          <a:r>
            <a:rPr lang="en-US" dirty="0"/>
            <a:t>:	</a:t>
          </a:r>
          <a:r>
            <a:rPr lang="en-US" b="1" dirty="0"/>
            <a:t>Closes last Friday in September 2023 </a:t>
          </a:r>
          <a:endParaRPr lang="en-US" dirty="0"/>
        </a:p>
      </dgm:t>
    </dgm:pt>
    <dgm:pt modelId="{77BA9381-864B-4F59-AD83-43E72FAA7F68}" type="parTrans" cxnId="{0BC21080-C503-499A-80B3-6E2B0C7D61B5}">
      <dgm:prSet/>
      <dgm:spPr/>
      <dgm:t>
        <a:bodyPr/>
        <a:lstStyle/>
        <a:p>
          <a:endParaRPr lang="en-US"/>
        </a:p>
      </dgm:t>
    </dgm:pt>
    <dgm:pt modelId="{8F388F40-A500-459D-A520-F168EBD0A81B}" type="sibTrans" cxnId="{0BC21080-C503-499A-80B3-6E2B0C7D61B5}">
      <dgm:prSet/>
      <dgm:spPr/>
      <dgm:t>
        <a:bodyPr/>
        <a:lstStyle/>
        <a:p>
          <a:endParaRPr lang="en-US"/>
        </a:p>
      </dgm:t>
    </dgm:pt>
    <dgm:pt modelId="{6E300C5A-10DA-4DAD-B2D1-EC7A44ABE862}">
      <dgm:prSet/>
      <dgm:spPr/>
      <dgm:t>
        <a:bodyPr/>
        <a:lstStyle/>
        <a:p>
          <a:r>
            <a:rPr lang="en-US" dirty="0"/>
            <a:t>Up to 50% of the PIF funds available</a:t>
          </a:r>
          <a:r>
            <a:rPr lang="en-US" b="1" dirty="0"/>
            <a:t> </a:t>
          </a:r>
          <a:r>
            <a:rPr lang="en-US" dirty="0"/>
            <a:t>under clause 9.4.</a:t>
          </a:r>
        </a:p>
      </dgm:t>
    </dgm:pt>
    <dgm:pt modelId="{54EACEB8-3F09-43BB-BF89-B790810C9D1A}" type="parTrans" cxnId="{7A822AEE-BF74-445C-8AB8-73CE06089B65}">
      <dgm:prSet/>
      <dgm:spPr/>
      <dgm:t>
        <a:bodyPr/>
        <a:lstStyle/>
        <a:p>
          <a:endParaRPr lang="en-US"/>
        </a:p>
      </dgm:t>
    </dgm:pt>
    <dgm:pt modelId="{95FFD732-1642-4A4D-81F1-061B727249BE}" type="sibTrans" cxnId="{7A822AEE-BF74-445C-8AB8-73CE06089B65}">
      <dgm:prSet/>
      <dgm:spPr/>
      <dgm:t>
        <a:bodyPr/>
        <a:lstStyle/>
        <a:p>
          <a:endParaRPr lang="en-US"/>
        </a:p>
      </dgm:t>
    </dgm:pt>
    <dgm:pt modelId="{DB5543E7-651A-4C2E-83F3-6630818E5647}">
      <dgm:prSet/>
      <dgm:spPr/>
      <dgm:t>
        <a:bodyPr/>
        <a:lstStyle/>
        <a:p>
          <a:r>
            <a:rPr lang="en-US" b="1" dirty="0"/>
            <a:t>Grant Period 2</a:t>
          </a:r>
          <a:r>
            <a:rPr lang="en-US" dirty="0"/>
            <a:t>:	</a:t>
          </a:r>
          <a:r>
            <a:rPr lang="en-US" b="1" dirty="0"/>
            <a:t>Closes last Friday in January 2024</a:t>
          </a:r>
          <a:endParaRPr lang="en-US" dirty="0"/>
        </a:p>
      </dgm:t>
    </dgm:pt>
    <dgm:pt modelId="{337DE6E2-1C51-4844-85FE-F6005CBBB53F}" type="parTrans" cxnId="{7F8FA58B-9B82-4507-879D-3FC095FE9E74}">
      <dgm:prSet/>
      <dgm:spPr/>
      <dgm:t>
        <a:bodyPr/>
        <a:lstStyle/>
        <a:p>
          <a:endParaRPr lang="en-US"/>
        </a:p>
      </dgm:t>
    </dgm:pt>
    <dgm:pt modelId="{EFC0A113-52BC-4BFF-A7E9-F55DAB482A7F}" type="sibTrans" cxnId="{7F8FA58B-9B82-4507-879D-3FC095FE9E74}">
      <dgm:prSet/>
      <dgm:spPr/>
      <dgm:t>
        <a:bodyPr/>
        <a:lstStyle/>
        <a:p>
          <a:endParaRPr lang="en-US"/>
        </a:p>
      </dgm:t>
    </dgm:pt>
    <dgm:pt modelId="{37B4EEBD-7A5E-4AA5-B808-C737CDE44DFB}">
      <dgm:prSet/>
      <dgm:spPr/>
      <dgm:t>
        <a:bodyPr/>
        <a:lstStyle/>
        <a:p>
          <a:r>
            <a:rPr lang="en-US" dirty="0"/>
            <a:t>Up to 25% of the PIF funds available (or amounts rolled over)</a:t>
          </a:r>
          <a:r>
            <a:rPr lang="en-US" b="1" dirty="0"/>
            <a:t> </a:t>
          </a:r>
          <a:r>
            <a:rPr lang="en-US" dirty="0"/>
            <a:t>under clause 9.4.</a:t>
          </a:r>
        </a:p>
      </dgm:t>
    </dgm:pt>
    <dgm:pt modelId="{21E5F062-E510-40AB-9EA5-E0B5CD536F4E}" type="parTrans" cxnId="{65B2B077-B5DC-41AA-BE0E-E526889529B3}">
      <dgm:prSet/>
      <dgm:spPr/>
      <dgm:t>
        <a:bodyPr/>
        <a:lstStyle/>
        <a:p>
          <a:endParaRPr lang="en-US"/>
        </a:p>
      </dgm:t>
    </dgm:pt>
    <dgm:pt modelId="{93676F6B-0A73-435A-968C-BBA396EF0213}" type="sibTrans" cxnId="{65B2B077-B5DC-41AA-BE0E-E526889529B3}">
      <dgm:prSet/>
      <dgm:spPr/>
      <dgm:t>
        <a:bodyPr/>
        <a:lstStyle/>
        <a:p>
          <a:endParaRPr lang="en-US"/>
        </a:p>
      </dgm:t>
    </dgm:pt>
    <dgm:pt modelId="{BC17DBF7-A255-4845-B4C8-E2FD694DFB77}">
      <dgm:prSet/>
      <dgm:spPr/>
      <dgm:t>
        <a:bodyPr/>
        <a:lstStyle/>
        <a:p>
          <a:r>
            <a:rPr lang="en-US" dirty="0"/>
            <a:t>Note: PIF Grants must be used for courses during the</a:t>
          </a:r>
          <a:r>
            <a:rPr lang="en-US" b="1" dirty="0"/>
            <a:t> 2023-2024</a:t>
          </a:r>
          <a:r>
            <a:rPr lang="en-US" dirty="0"/>
            <a:t> grant year.</a:t>
          </a:r>
        </a:p>
      </dgm:t>
    </dgm:pt>
    <dgm:pt modelId="{D07553CB-D2C0-4B9C-A947-6AE6DC8D9E08}" type="parTrans" cxnId="{DDFC5450-1448-418D-A764-B5D261F8AE14}">
      <dgm:prSet/>
      <dgm:spPr/>
      <dgm:t>
        <a:bodyPr/>
        <a:lstStyle/>
        <a:p>
          <a:endParaRPr lang="en-US"/>
        </a:p>
      </dgm:t>
    </dgm:pt>
    <dgm:pt modelId="{CF9388CB-865B-40A3-9133-903793DEA400}" type="sibTrans" cxnId="{DDFC5450-1448-418D-A764-B5D261F8AE14}">
      <dgm:prSet/>
      <dgm:spPr/>
      <dgm:t>
        <a:bodyPr/>
        <a:lstStyle/>
        <a:p>
          <a:endParaRPr lang="en-US"/>
        </a:p>
      </dgm:t>
    </dgm:pt>
    <dgm:pt modelId="{EC743EE9-491B-48AF-B778-5E68E103A2C6}">
      <dgm:prSet/>
      <dgm:spPr/>
      <dgm:t>
        <a:bodyPr/>
        <a:lstStyle/>
        <a:p>
          <a:r>
            <a:rPr lang="en-US" b="1"/>
            <a:t>Sabbatical</a:t>
          </a:r>
          <a:endParaRPr lang="en-US"/>
        </a:p>
      </dgm:t>
    </dgm:pt>
    <dgm:pt modelId="{2270E65E-7C56-40B8-B039-D0C1392C49F9}" type="parTrans" cxnId="{40D455A6-7178-46EC-8C5F-19CCD04D1A7F}">
      <dgm:prSet/>
      <dgm:spPr/>
      <dgm:t>
        <a:bodyPr/>
        <a:lstStyle/>
        <a:p>
          <a:endParaRPr lang="en-US"/>
        </a:p>
      </dgm:t>
    </dgm:pt>
    <dgm:pt modelId="{28B4F0C9-EE9E-4053-BDF6-EA840E4AA204}" type="sibTrans" cxnId="{40D455A6-7178-46EC-8C5F-19CCD04D1A7F}">
      <dgm:prSet/>
      <dgm:spPr/>
      <dgm:t>
        <a:bodyPr/>
        <a:lstStyle/>
        <a:p>
          <a:endParaRPr lang="en-US"/>
        </a:p>
      </dgm:t>
    </dgm:pt>
    <dgm:pt modelId="{6B0545A9-56F8-497B-9D19-BE17D572DC2C}">
      <dgm:prSet/>
      <dgm:spPr/>
      <dgm:t>
        <a:bodyPr/>
        <a:lstStyle/>
        <a:p>
          <a:r>
            <a:rPr lang="en-US" dirty="0"/>
            <a:t>Applications must be submitted to central office on Friday, January 12, 2024 4:00pm</a:t>
          </a:r>
          <a:endParaRPr lang="en-US" b="1" dirty="0"/>
        </a:p>
      </dgm:t>
    </dgm:pt>
    <dgm:pt modelId="{364FAE5B-AF07-4B67-AD76-EA79D16E4F3E}" type="parTrans" cxnId="{454D2085-4198-42C2-A41B-17184253FAE8}">
      <dgm:prSet/>
      <dgm:spPr/>
      <dgm:t>
        <a:bodyPr/>
        <a:lstStyle/>
        <a:p>
          <a:endParaRPr lang="en-US"/>
        </a:p>
      </dgm:t>
    </dgm:pt>
    <dgm:pt modelId="{48000AB3-DDC9-45DD-8989-C1B6A2E7B7FC}" type="sibTrans" cxnId="{454D2085-4198-42C2-A41B-17184253FAE8}">
      <dgm:prSet/>
      <dgm:spPr/>
      <dgm:t>
        <a:bodyPr/>
        <a:lstStyle/>
        <a:p>
          <a:endParaRPr lang="en-US"/>
        </a:p>
      </dgm:t>
    </dgm:pt>
    <dgm:pt modelId="{278906D9-2FA5-7344-84EF-FD807D95E70B}">
      <dgm:prSet/>
      <dgm:spPr/>
      <dgm:t>
        <a:bodyPr/>
        <a:lstStyle/>
        <a:p>
          <a:r>
            <a:rPr lang="en-US" b="1" dirty="0"/>
            <a:t>Grant Period 3:	Closes last Friday in April 2024</a:t>
          </a:r>
        </a:p>
      </dgm:t>
    </dgm:pt>
    <dgm:pt modelId="{4F77B20B-7879-2249-B4AB-4A002669735A}" type="parTrans" cxnId="{2FCD875B-2B6D-F848-A471-1E3E81E6641E}">
      <dgm:prSet/>
      <dgm:spPr/>
      <dgm:t>
        <a:bodyPr/>
        <a:lstStyle/>
        <a:p>
          <a:endParaRPr lang="en-US"/>
        </a:p>
      </dgm:t>
    </dgm:pt>
    <dgm:pt modelId="{15BE84CC-59C8-5E4A-B4FE-D79A03688312}" type="sibTrans" cxnId="{2FCD875B-2B6D-F848-A471-1E3E81E6641E}">
      <dgm:prSet/>
      <dgm:spPr/>
      <dgm:t>
        <a:bodyPr/>
        <a:lstStyle/>
        <a:p>
          <a:endParaRPr lang="en-US"/>
        </a:p>
      </dgm:t>
    </dgm:pt>
    <dgm:pt modelId="{5D539395-A21B-934A-9A0C-27A6C454F7FE}">
      <dgm:prSet/>
      <dgm:spPr/>
      <dgm:t>
        <a:bodyPr/>
        <a:lstStyle/>
        <a:p>
          <a:r>
            <a:rPr lang="en-US" dirty="0"/>
            <a:t>PIF Courses must begin and end within the annual granting period (September 1, 2023 – August 31, 2024)</a:t>
          </a:r>
        </a:p>
      </dgm:t>
    </dgm:pt>
    <dgm:pt modelId="{C0049EA2-2878-334C-8117-2221617088A0}" type="parTrans" cxnId="{78DF005A-1E01-0C43-851F-343FC90CA588}">
      <dgm:prSet/>
      <dgm:spPr/>
      <dgm:t>
        <a:bodyPr/>
        <a:lstStyle/>
        <a:p>
          <a:endParaRPr lang="en-US"/>
        </a:p>
      </dgm:t>
    </dgm:pt>
    <dgm:pt modelId="{88557C46-429D-E948-B3CD-A63A134A13E2}" type="sibTrans" cxnId="{78DF005A-1E01-0C43-851F-343FC90CA588}">
      <dgm:prSet/>
      <dgm:spPr/>
      <dgm:t>
        <a:bodyPr/>
        <a:lstStyle/>
        <a:p>
          <a:endParaRPr lang="en-US"/>
        </a:p>
      </dgm:t>
    </dgm:pt>
    <dgm:pt modelId="{0503D310-0068-984C-BEDF-5DEC02B5233E}">
      <dgm:prSet/>
      <dgm:spPr/>
      <dgm:t>
        <a:bodyPr/>
        <a:lstStyle/>
        <a:p>
          <a:r>
            <a:rPr lang="en-US" b="0" dirty="0"/>
            <a:t>Interviews will be conducted on Wednesday, January 17, 2024</a:t>
          </a:r>
        </a:p>
      </dgm:t>
    </dgm:pt>
    <dgm:pt modelId="{4CEDF894-5E9B-7440-A68A-6C31122C3858}" type="parTrans" cxnId="{B9E486F9-411F-CC46-BF83-3D8EF734184B}">
      <dgm:prSet/>
      <dgm:spPr/>
      <dgm:t>
        <a:bodyPr/>
        <a:lstStyle/>
        <a:p>
          <a:endParaRPr lang="en-US"/>
        </a:p>
      </dgm:t>
    </dgm:pt>
    <dgm:pt modelId="{710DBCEF-1837-E34B-9990-A0B8453997A2}" type="sibTrans" cxnId="{B9E486F9-411F-CC46-BF83-3D8EF734184B}">
      <dgm:prSet/>
      <dgm:spPr/>
      <dgm:t>
        <a:bodyPr/>
        <a:lstStyle/>
        <a:p>
          <a:endParaRPr lang="en-US"/>
        </a:p>
      </dgm:t>
    </dgm:pt>
    <dgm:pt modelId="{4A205E61-7100-C149-B9AF-4FF4403E6AD8}">
      <dgm:prSet/>
      <dgm:spPr/>
      <dgm:t>
        <a:bodyPr/>
        <a:lstStyle/>
        <a:p>
          <a:r>
            <a:rPr lang="en-US" dirty="0"/>
            <a:t>Up to 25% of the PIF funds available (or amounts rolled over) under clause 9.4</a:t>
          </a:r>
          <a:endParaRPr lang="en-US" b="1" dirty="0"/>
        </a:p>
      </dgm:t>
    </dgm:pt>
    <dgm:pt modelId="{0B80DD4E-64D3-4B4B-A93C-3DA98859C5F3}" type="parTrans" cxnId="{CCF146B0-037A-2748-8AAC-E7460974E30C}">
      <dgm:prSet/>
      <dgm:spPr/>
    </dgm:pt>
    <dgm:pt modelId="{E33D6A98-66FC-9B4C-8CD1-96B6BEAFC2E5}" type="sibTrans" cxnId="{CCF146B0-037A-2748-8AAC-E7460974E30C}">
      <dgm:prSet/>
      <dgm:spPr/>
    </dgm:pt>
    <dgm:pt modelId="{9ACF6F65-48AA-2547-8341-24C99D47C08D}" type="pres">
      <dgm:prSet presAssocID="{CDD971D1-A015-4A49-9E86-76E994FD6D4E}" presName="linear" presStyleCnt="0">
        <dgm:presLayoutVars>
          <dgm:dir/>
          <dgm:animLvl val="lvl"/>
          <dgm:resizeHandles val="exact"/>
        </dgm:presLayoutVars>
      </dgm:prSet>
      <dgm:spPr/>
    </dgm:pt>
    <dgm:pt modelId="{B5F88683-0081-D841-A950-CF9C5D0F4D3B}" type="pres">
      <dgm:prSet presAssocID="{929D0635-4910-452A-B0C6-F33BBB3EDD1E}" presName="parentLin" presStyleCnt="0"/>
      <dgm:spPr/>
    </dgm:pt>
    <dgm:pt modelId="{F6F84543-6B4D-844E-A65A-07C81E171602}" type="pres">
      <dgm:prSet presAssocID="{929D0635-4910-452A-B0C6-F33BBB3EDD1E}" presName="parentLeftMargin" presStyleLbl="node1" presStyleIdx="0" presStyleCnt="3"/>
      <dgm:spPr/>
    </dgm:pt>
    <dgm:pt modelId="{6566BE14-7339-7D46-A640-53CE575B0672}" type="pres">
      <dgm:prSet presAssocID="{929D0635-4910-452A-B0C6-F33BBB3EDD1E}" presName="parentText" presStyleLbl="node1" presStyleIdx="0" presStyleCnt="3">
        <dgm:presLayoutVars>
          <dgm:chMax val="0"/>
          <dgm:bulletEnabled val="1"/>
        </dgm:presLayoutVars>
      </dgm:prSet>
      <dgm:spPr/>
    </dgm:pt>
    <dgm:pt modelId="{3D9DC0D1-BBFA-5C40-A58D-AC67E1016724}" type="pres">
      <dgm:prSet presAssocID="{929D0635-4910-452A-B0C6-F33BBB3EDD1E}" presName="negativeSpace" presStyleCnt="0"/>
      <dgm:spPr/>
    </dgm:pt>
    <dgm:pt modelId="{484B0914-3A4E-6942-9543-812E6258C5D9}" type="pres">
      <dgm:prSet presAssocID="{929D0635-4910-452A-B0C6-F33BBB3EDD1E}" presName="childText" presStyleLbl="conFgAcc1" presStyleIdx="0" presStyleCnt="3">
        <dgm:presLayoutVars>
          <dgm:bulletEnabled val="1"/>
        </dgm:presLayoutVars>
      </dgm:prSet>
      <dgm:spPr/>
    </dgm:pt>
    <dgm:pt modelId="{371AB152-0994-F043-B82B-98832DC1775A}" type="pres">
      <dgm:prSet presAssocID="{AEF8EA23-CDA7-4EC3-882A-93326FB2520F}" presName="spaceBetweenRectangles" presStyleCnt="0"/>
      <dgm:spPr/>
    </dgm:pt>
    <dgm:pt modelId="{30213BD3-B699-F349-97FD-4B4DD79C5A5C}" type="pres">
      <dgm:prSet presAssocID="{BC17DBF7-A255-4845-B4C8-E2FD694DFB77}" presName="parentLin" presStyleCnt="0"/>
      <dgm:spPr/>
    </dgm:pt>
    <dgm:pt modelId="{AA24F048-851D-C54F-A1D2-A1095309CB20}" type="pres">
      <dgm:prSet presAssocID="{BC17DBF7-A255-4845-B4C8-E2FD694DFB77}" presName="parentLeftMargin" presStyleLbl="node1" presStyleIdx="0" presStyleCnt="3"/>
      <dgm:spPr/>
    </dgm:pt>
    <dgm:pt modelId="{A95EBBA5-1890-A249-982E-744BBCDEFDC7}" type="pres">
      <dgm:prSet presAssocID="{BC17DBF7-A255-4845-B4C8-E2FD694DFB77}" presName="parentText" presStyleLbl="node1" presStyleIdx="1" presStyleCnt="3">
        <dgm:presLayoutVars>
          <dgm:chMax val="0"/>
          <dgm:bulletEnabled val="1"/>
        </dgm:presLayoutVars>
      </dgm:prSet>
      <dgm:spPr/>
    </dgm:pt>
    <dgm:pt modelId="{B86DB062-F42D-A64B-BAA3-16BD4B88BF80}" type="pres">
      <dgm:prSet presAssocID="{BC17DBF7-A255-4845-B4C8-E2FD694DFB77}" presName="negativeSpace" presStyleCnt="0"/>
      <dgm:spPr/>
    </dgm:pt>
    <dgm:pt modelId="{72BFAE84-2203-FA46-9A79-89346DDCB45C}" type="pres">
      <dgm:prSet presAssocID="{BC17DBF7-A255-4845-B4C8-E2FD694DFB77}" presName="childText" presStyleLbl="conFgAcc1" presStyleIdx="1" presStyleCnt="3">
        <dgm:presLayoutVars>
          <dgm:bulletEnabled val="1"/>
        </dgm:presLayoutVars>
      </dgm:prSet>
      <dgm:spPr/>
    </dgm:pt>
    <dgm:pt modelId="{E1291C0B-FEFA-184C-B078-00CB763D0FD0}" type="pres">
      <dgm:prSet presAssocID="{CF9388CB-865B-40A3-9133-903793DEA400}" presName="spaceBetweenRectangles" presStyleCnt="0"/>
      <dgm:spPr/>
    </dgm:pt>
    <dgm:pt modelId="{71B90A17-15E5-1D41-A57E-61D67685D22A}" type="pres">
      <dgm:prSet presAssocID="{EC743EE9-491B-48AF-B778-5E68E103A2C6}" presName="parentLin" presStyleCnt="0"/>
      <dgm:spPr/>
    </dgm:pt>
    <dgm:pt modelId="{EC4D4D2E-B4CD-E443-83C6-B7F0DFCC1C55}" type="pres">
      <dgm:prSet presAssocID="{EC743EE9-491B-48AF-B778-5E68E103A2C6}" presName="parentLeftMargin" presStyleLbl="node1" presStyleIdx="1" presStyleCnt="3"/>
      <dgm:spPr/>
    </dgm:pt>
    <dgm:pt modelId="{DC1FBDAB-0D71-A747-AF7D-C6E405920B9F}" type="pres">
      <dgm:prSet presAssocID="{EC743EE9-491B-48AF-B778-5E68E103A2C6}" presName="parentText" presStyleLbl="node1" presStyleIdx="2" presStyleCnt="3">
        <dgm:presLayoutVars>
          <dgm:chMax val="0"/>
          <dgm:bulletEnabled val="1"/>
        </dgm:presLayoutVars>
      </dgm:prSet>
      <dgm:spPr/>
    </dgm:pt>
    <dgm:pt modelId="{10A96886-7B9F-DB44-9281-4C1C26067032}" type="pres">
      <dgm:prSet presAssocID="{EC743EE9-491B-48AF-B778-5E68E103A2C6}" presName="negativeSpace" presStyleCnt="0"/>
      <dgm:spPr/>
    </dgm:pt>
    <dgm:pt modelId="{CF49937D-B4AB-2443-8D2C-138BC74CE581}" type="pres">
      <dgm:prSet presAssocID="{EC743EE9-491B-48AF-B778-5E68E103A2C6}" presName="childText" presStyleLbl="conFgAcc1" presStyleIdx="2" presStyleCnt="3">
        <dgm:presLayoutVars>
          <dgm:bulletEnabled val="1"/>
        </dgm:presLayoutVars>
      </dgm:prSet>
      <dgm:spPr/>
    </dgm:pt>
  </dgm:ptLst>
  <dgm:cxnLst>
    <dgm:cxn modelId="{3108D51D-F026-0849-BEC3-604EDFD2A07F}" type="presOf" srcId="{5D539395-A21B-934A-9A0C-27A6C454F7FE}" destId="{72BFAE84-2203-FA46-9A79-89346DDCB45C}" srcOrd="0" destOrd="0" presId="urn:microsoft.com/office/officeart/2005/8/layout/list1"/>
    <dgm:cxn modelId="{7EDE401E-CB94-0143-8E97-4A1294BB1463}" type="presOf" srcId="{EC743EE9-491B-48AF-B778-5E68E103A2C6}" destId="{EC4D4D2E-B4CD-E443-83C6-B7F0DFCC1C55}" srcOrd="0" destOrd="0" presId="urn:microsoft.com/office/officeart/2005/8/layout/list1"/>
    <dgm:cxn modelId="{2FCD875B-2B6D-F848-A471-1E3E81E6641E}" srcId="{929D0635-4910-452A-B0C6-F33BBB3EDD1E}" destId="{278906D9-2FA5-7344-84EF-FD807D95E70B}" srcOrd="3" destOrd="0" parTransId="{4F77B20B-7879-2249-B4AB-4A002669735A}" sibTransId="{15BE84CC-59C8-5E4A-B4FE-D79A03688312}"/>
    <dgm:cxn modelId="{BC14185D-D3D8-0342-832D-2AACE9CD1771}" type="presOf" srcId="{6E300C5A-10DA-4DAD-B2D1-EC7A44ABE862}" destId="{484B0914-3A4E-6942-9543-812E6258C5D9}" srcOrd="0" destOrd="1" presId="urn:microsoft.com/office/officeart/2005/8/layout/list1"/>
    <dgm:cxn modelId="{DDFC5450-1448-418D-A764-B5D261F8AE14}" srcId="{CDD971D1-A015-4A49-9E86-76E994FD6D4E}" destId="{BC17DBF7-A255-4845-B4C8-E2FD694DFB77}" srcOrd="1" destOrd="0" parTransId="{D07553CB-D2C0-4B9C-A947-6AE6DC8D9E08}" sibTransId="{CF9388CB-865B-40A3-9133-903793DEA400}"/>
    <dgm:cxn modelId="{E469F450-F796-E04C-ADC1-E6821747675C}" type="presOf" srcId="{4A205E61-7100-C149-B9AF-4FF4403E6AD8}" destId="{484B0914-3A4E-6942-9543-812E6258C5D9}" srcOrd="0" destOrd="5" presId="urn:microsoft.com/office/officeart/2005/8/layout/list1"/>
    <dgm:cxn modelId="{65B2B077-B5DC-41AA-BE0E-E526889529B3}" srcId="{929D0635-4910-452A-B0C6-F33BBB3EDD1E}" destId="{37B4EEBD-7A5E-4AA5-B808-C737CDE44DFB}" srcOrd="2" destOrd="0" parTransId="{21E5F062-E510-40AB-9EA5-E0B5CD536F4E}" sibTransId="{93676F6B-0A73-435A-968C-BBA396EF0213}"/>
    <dgm:cxn modelId="{78DF005A-1E01-0C43-851F-343FC90CA588}" srcId="{BC17DBF7-A255-4845-B4C8-E2FD694DFB77}" destId="{5D539395-A21B-934A-9A0C-27A6C454F7FE}" srcOrd="0" destOrd="0" parTransId="{C0049EA2-2878-334C-8117-2221617088A0}" sibTransId="{88557C46-429D-E948-B3CD-A63A134A13E2}"/>
    <dgm:cxn modelId="{0BC21080-C503-499A-80B3-6E2B0C7D61B5}" srcId="{929D0635-4910-452A-B0C6-F33BBB3EDD1E}" destId="{408472AC-C271-45CD-8A67-408B98B15B0F}" srcOrd="0" destOrd="0" parTransId="{77BA9381-864B-4F59-AD83-43E72FAA7F68}" sibTransId="{8F388F40-A500-459D-A520-F168EBD0A81B}"/>
    <dgm:cxn modelId="{454D2085-4198-42C2-A41B-17184253FAE8}" srcId="{EC743EE9-491B-48AF-B778-5E68E103A2C6}" destId="{6B0545A9-56F8-497B-9D19-BE17D572DC2C}" srcOrd="0" destOrd="0" parTransId="{364FAE5B-AF07-4B67-AD76-EA79D16E4F3E}" sibTransId="{48000AB3-DDC9-45DD-8989-C1B6A2E7B7FC}"/>
    <dgm:cxn modelId="{7F8FA58B-9B82-4507-879D-3FC095FE9E74}" srcId="{929D0635-4910-452A-B0C6-F33BBB3EDD1E}" destId="{DB5543E7-651A-4C2E-83F3-6630818E5647}" srcOrd="1" destOrd="0" parTransId="{337DE6E2-1C51-4844-85FE-F6005CBBB53F}" sibTransId="{EFC0A113-52BC-4BFF-A7E9-F55DAB482A7F}"/>
    <dgm:cxn modelId="{73D269A6-1EC0-5844-87C6-E9E3CC459584}" type="presOf" srcId="{EC743EE9-491B-48AF-B778-5E68E103A2C6}" destId="{DC1FBDAB-0D71-A747-AF7D-C6E405920B9F}" srcOrd="1" destOrd="0" presId="urn:microsoft.com/office/officeart/2005/8/layout/list1"/>
    <dgm:cxn modelId="{40D455A6-7178-46EC-8C5F-19CCD04D1A7F}" srcId="{CDD971D1-A015-4A49-9E86-76E994FD6D4E}" destId="{EC743EE9-491B-48AF-B778-5E68E103A2C6}" srcOrd="2" destOrd="0" parTransId="{2270E65E-7C56-40B8-B039-D0C1392C49F9}" sibTransId="{28B4F0C9-EE9E-4053-BDF6-EA840E4AA204}"/>
    <dgm:cxn modelId="{72352BAA-84D2-C947-9BB2-224A12265299}" type="presOf" srcId="{6B0545A9-56F8-497B-9D19-BE17D572DC2C}" destId="{CF49937D-B4AB-2443-8D2C-138BC74CE581}" srcOrd="0" destOrd="0" presId="urn:microsoft.com/office/officeart/2005/8/layout/list1"/>
    <dgm:cxn modelId="{A34549AC-96FC-9B40-B896-920E5917A948}" type="presOf" srcId="{DB5543E7-651A-4C2E-83F3-6630818E5647}" destId="{484B0914-3A4E-6942-9543-812E6258C5D9}" srcOrd="0" destOrd="2" presId="urn:microsoft.com/office/officeart/2005/8/layout/list1"/>
    <dgm:cxn modelId="{166143AD-D28D-4112-A436-995F5C1CD42A}" srcId="{CDD971D1-A015-4A49-9E86-76E994FD6D4E}" destId="{929D0635-4910-452A-B0C6-F33BBB3EDD1E}" srcOrd="0" destOrd="0" parTransId="{53F1C22E-FB3F-43E6-90EE-3CC1C3336FBC}" sibTransId="{AEF8EA23-CDA7-4EC3-882A-93326FB2520F}"/>
    <dgm:cxn modelId="{CCF146B0-037A-2748-8AAC-E7460974E30C}" srcId="{929D0635-4910-452A-B0C6-F33BBB3EDD1E}" destId="{4A205E61-7100-C149-B9AF-4FF4403E6AD8}" srcOrd="4" destOrd="0" parTransId="{0B80DD4E-64D3-4B4B-A93C-3DA98859C5F3}" sibTransId="{E33D6A98-66FC-9B4C-8CD1-96B6BEAFC2E5}"/>
    <dgm:cxn modelId="{DCEEE2B8-8CBE-114F-8502-73CFA480D848}" type="presOf" srcId="{278906D9-2FA5-7344-84EF-FD807D95E70B}" destId="{484B0914-3A4E-6942-9543-812E6258C5D9}" srcOrd="0" destOrd="4" presId="urn:microsoft.com/office/officeart/2005/8/layout/list1"/>
    <dgm:cxn modelId="{0BB02FBC-368E-7343-82BB-58BF3E1DE6BE}" type="presOf" srcId="{37B4EEBD-7A5E-4AA5-B808-C737CDE44DFB}" destId="{484B0914-3A4E-6942-9543-812E6258C5D9}" srcOrd="0" destOrd="3" presId="urn:microsoft.com/office/officeart/2005/8/layout/list1"/>
    <dgm:cxn modelId="{D4A2A5CB-FFA8-8B4A-BF05-5A03D7E8BB5B}" type="presOf" srcId="{0503D310-0068-984C-BEDF-5DEC02B5233E}" destId="{CF49937D-B4AB-2443-8D2C-138BC74CE581}" srcOrd="0" destOrd="1" presId="urn:microsoft.com/office/officeart/2005/8/layout/list1"/>
    <dgm:cxn modelId="{85C21DD9-208C-A64A-AA9E-1A12D0831E28}" type="presOf" srcId="{408472AC-C271-45CD-8A67-408B98B15B0F}" destId="{484B0914-3A4E-6942-9543-812E6258C5D9}" srcOrd="0" destOrd="0" presId="urn:microsoft.com/office/officeart/2005/8/layout/list1"/>
    <dgm:cxn modelId="{50F187E1-2705-D042-B68B-2A134EC3F7FB}" type="presOf" srcId="{929D0635-4910-452A-B0C6-F33BBB3EDD1E}" destId="{F6F84543-6B4D-844E-A65A-07C81E171602}" srcOrd="0" destOrd="0" presId="urn:microsoft.com/office/officeart/2005/8/layout/list1"/>
    <dgm:cxn modelId="{515ACEEA-0ADE-0847-BA7E-5A3338E8B477}" type="presOf" srcId="{929D0635-4910-452A-B0C6-F33BBB3EDD1E}" destId="{6566BE14-7339-7D46-A640-53CE575B0672}" srcOrd="1" destOrd="0" presId="urn:microsoft.com/office/officeart/2005/8/layout/list1"/>
    <dgm:cxn modelId="{7A822AEE-BF74-445C-8AB8-73CE06089B65}" srcId="{408472AC-C271-45CD-8A67-408B98B15B0F}" destId="{6E300C5A-10DA-4DAD-B2D1-EC7A44ABE862}" srcOrd="0" destOrd="0" parTransId="{54EACEB8-3F09-43BB-BF89-B790810C9D1A}" sibTransId="{95FFD732-1642-4A4D-81F1-061B727249BE}"/>
    <dgm:cxn modelId="{B9E486F9-411F-CC46-BF83-3D8EF734184B}" srcId="{EC743EE9-491B-48AF-B778-5E68E103A2C6}" destId="{0503D310-0068-984C-BEDF-5DEC02B5233E}" srcOrd="1" destOrd="0" parTransId="{4CEDF894-5E9B-7440-A68A-6C31122C3858}" sibTransId="{710DBCEF-1837-E34B-9990-A0B8453997A2}"/>
    <dgm:cxn modelId="{28E5DDFB-B7D8-6841-A557-FAEA76AE859D}" type="presOf" srcId="{BC17DBF7-A255-4845-B4C8-E2FD694DFB77}" destId="{A95EBBA5-1890-A249-982E-744BBCDEFDC7}" srcOrd="1" destOrd="0" presId="urn:microsoft.com/office/officeart/2005/8/layout/list1"/>
    <dgm:cxn modelId="{93743AFE-7083-FB47-8313-F95A934A368A}" type="presOf" srcId="{CDD971D1-A015-4A49-9E86-76E994FD6D4E}" destId="{9ACF6F65-48AA-2547-8341-24C99D47C08D}" srcOrd="0" destOrd="0" presId="urn:microsoft.com/office/officeart/2005/8/layout/list1"/>
    <dgm:cxn modelId="{193B86FE-9342-2547-AB5F-20E598ED3CCA}" type="presOf" srcId="{BC17DBF7-A255-4845-B4C8-E2FD694DFB77}" destId="{AA24F048-851D-C54F-A1D2-A1095309CB20}" srcOrd="0" destOrd="0" presId="urn:microsoft.com/office/officeart/2005/8/layout/list1"/>
    <dgm:cxn modelId="{E46482D8-942A-6D46-8C16-5088F2899851}" type="presParOf" srcId="{9ACF6F65-48AA-2547-8341-24C99D47C08D}" destId="{B5F88683-0081-D841-A950-CF9C5D0F4D3B}" srcOrd="0" destOrd="0" presId="urn:microsoft.com/office/officeart/2005/8/layout/list1"/>
    <dgm:cxn modelId="{E9F3C047-471C-284E-AE89-F278B52F9EF1}" type="presParOf" srcId="{B5F88683-0081-D841-A950-CF9C5D0F4D3B}" destId="{F6F84543-6B4D-844E-A65A-07C81E171602}" srcOrd="0" destOrd="0" presId="urn:microsoft.com/office/officeart/2005/8/layout/list1"/>
    <dgm:cxn modelId="{154884DB-7F1D-0944-B692-69859158552E}" type="presParOf" srcId="{B5F88683-0081-D841-A950-CF9C5D0F4D3B}" destId="{6566BE14-7339-7D46-A640-53CE575B0672}" srcOrd="1" destOrd="0" presId="urn:microsoft.com/office/officeart/2005/8/layout/list1"/>
    <dgm:cxn modelId="{0E42DBFC-3E2F-904A-A021-D90B7272A914}" type="presParOf" srcId="{9ACF6F65-48AA-2547-8341-24C99D47C08D}" destId="{3D9DC0D1-BBFA-5C40-A58D-AC67E1016724}" srcOrd="1" destOrd="0" presId="urn:microsoft.com/office/officeart/2005/8/layout/list1"/>
    <dgm:cxn modelId="{786F283B-1969-8C4C-A8B2-8E759D42D92B}" type="presParOf" srcId="{9ACF6F65-48AA-2547-8341-24C99D47C08D}" destId="{484B0914-3A4E-6942-9543-812E6258C5D9}" srcOrd="2" destOrd="0" presId="urn:microsoft.com/office/officeart/2005/8/layout/list1"/>
    <dgm:cxn modelId="{E8DED76D-BF6F-304D-8AA9-AACBAD3845AC}" type="presParOf" srcId="{9ACF6F65-48AA-2547-8341-24C99D47C08D}" destId="{371AB152-0994-F043-B82B-98832DC1775A}" srcOrd="3" destOrd="0" presId="urn:microsoft.com/office/officeart/2005/8/layout/list1"/>
    <dgm:cxn modelId="{9B35440F-17AA-6749-BCFC-5CA08A6E40CC}" type="presParOf" srcId="{9ACF6F65-48AA-2547-8341-24C99D47C08D}" destId="{30213BD3-B699-F349-97FD-4B4DD79C5A5C}" srcOrd="4" destOrd="0" presId="urn:microsoft.com/office/officeart/2005/8/layout/list1"/>
    <dgm:cxn modelId="{D22C183E-21B7-BF45-9FF8-BB0A5A236F1B}" type="presParOf" srcId="{30213BD3-B699-F349-97FD-4B4DD79C5A5C}" destId="{AA24F048-851D-C54F-A1D2-A1095309CB20}" srcOrd="0" destOrd="0" presId="urn:microsoft.com/office/officeart/2005/8/layout/list1"/>
    <dgm:cxn modelId="{C4B791F3-FF03-7048-AF27-D60A0C8AE877}" type="presParOf" srcId="{30213BD3-B699-F349-97FD-4B4DD79C5A5C}" destId="{A95EBBA5-1890-A249-982E-744BBCDEFDC7}" srcOrd="1" destOrd="0" presId="urn:microsoft.com/office/officeart/2005/8/layout/list1"/>
    <dgm:cxn modelId="{33008C20-8B81-E240-B80A-3030AE7EF4F9}" type="presParOf" srcId="{9ACF6F65-48AA-2547-8341-24C99D47C08D}" destId="{B86DB062-F42D-A64B-BAA3-16BD4B88BF80}" srcOrd="5" destOrd="0" presId="urn:microsoft.com/office/officeart/2005/8/layout/list1"/>
    <dgm:cxn modelId="{F0A015DD-17B6-F040-B30A-C03295F07294}" type="presParOf" srcId="{9ACF6F65-48AA-2547-8341-24C99D47C08D}" destId="{72BFAE84-2203-FA46-9A79-89346DDCB45C}" srcOrd="6" destOrd="0" presId="urn:microsoft.com/office/officeart/2005/8/layout/list1"/>
    <dgm:cxn modelId="{8BF0A5F6-D55E-A847-8DF1-D331612C3EC7}" type="presParOf" srcId="{9ACF6F65-48AA-2547-8341-24C99D47C08D}" destId="{E1291C0B-FEFA-184C-B078-00CB763D0FD0}" srcOrd="7" destOrd="0" presId="urn:microsoft.com/office/officeart/2005/8/layout/list1"/>
    <dgm:cxn modelId="{10B714E0-E2BD-F641-AA4D-13091834E085}" type="presParOf" srcId="{9ACF6F65-48AA-2547-8341-24C99D47C08D}" destId="{71B90A17-15E5-1D41-A57E-61D67685D22A}" srcOrd="8" destOrd="0" presId="urn:microsoft.com/office/officeart/2005/8/layout/list1"/>
    <dgm:cxn modelId="{3A93889D-8F19-CA49-A7D5-F41F8E25569C}" type="presParOf" srcId="{71B90A17-15E5-1D41-A57E-61D67685D22A}" destId="{EC4D4D2E-B4CD-E443-83C6-B7F0DFCC1C55}" srcOrd="0" destOrd="0" presId="urn:microsoft.com/office/officeart/2005/8/layout/list1"/>
    <dgm:cxn modelId="{6DC689F7-FECE-734E-A998-287DC040A918}" type="presParOf" srcId="{71B90A17-15E5-1D41-A57E-61D67685D22A}" destId="{DC1FBDAB-0D71-A747-AF7D-C6E405920B9F}" srcOrd="1" destOrd="0" presId="urn:microsoft.com/office/officeart/2005/8/layout/list1"/>
    <dgm:cxn modelId="{2A871B08-0CD9-5F40-B3B1-E4E901BFC54C}" type="presParOf" srcId="{9ACF6F65-48AA-2547-8341-24C99D47C08D}" destId="{10A96886-7B9F-DB44-9281-4C1C26067032}" srcOrd="9" destOrd="0" presId="urn:microsoft.com/office/officeart/2005/8/layout/list1"/>
    <dgm:cxn modelId="{875B431D-8D81-AF49-828F-A79C1685080C}" type="presParOf" srcId="{9ACF6F65-48AA-2547-8341-24C99D47C08D}" destId="{CF49937D-B4AB-2443-8D2C-138BC74CE58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4043A6-199A-44E2-896D-6DE33C4DB75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1B660DC-E1AF-42A6-BD77-9420A55A1611}">
      <dgm:prSet/>
      <dgm:spPr/>
      <dgm:t>
        <a:bodyPr/>
        <a:lstStyle/>
        <a:p>
          <a:r>
            <a:rPr lang="en-US" dirty="0"/>
            <a:t>Types of Fund Coverage under PIF</a:t>
          </a:r>
        </a:p>
      </dgm:t>
    </dgm:pt>
    <dgm:pt modelId="{7AF9C3C1-B955-46D3-9D14-0C82097D5A77}" type="parTrans" cxnId="{AFAD312D-0FC2-4E44-B940-176464C4A701}">
      <dgm:prSet/>
      <dgm:spPr/>
      <dgm:t>
        <a:bodyPr/>
        <a:lstStyle/>
        <a:p>
          <a:endParaRPr lang="en-US"/>
        </a:p>
      </dgm:t>
    </dgm:pt>
    <dgm:pt modelId="{CD5973AB-0EB9-4799-AB9E-FBF5F2B20CC3}" type="sibTrans" cxnId="{AFAD312D-0FC2-4E44-B940-176464C4A701}">
      <dgm:prSet/>
      <dgm:spPr/>
      <dgm:t>
        <a:bodyPr/>
        <a:lstStyle/>
        <a:p>
          <a:endParaRPr lang="en-US"/>
        </a:p>
      </dgm:t>
    </dgm:pt>
    <dgm:pt modelId="{04635492-0B8C-4808-BB64-94F223695183}">
      <dgm:prSet/>
      <dgm:spPr/>
      <dgm:t>
        <a:bodyPr/>
        <a:lstStyle/>
        <a:p>
          <a:r>
            <a:rPr lang="en-US" dirty="0"/>
            <a:t>Tuition reimbursement (most common use of PIF Funds)</a:t>
          </a:r>
        </a:p>
      </dgm:t>
    </dgm:pt>
    <dgm:pt modelId="{64F22963-2F06-46B6-9AC7-14EA867AD126}" type="parTrans" cxnId="{1615C81B-641F-4FB4-9E2C-8727B6289B84}">
      <dgm:prSet/>
      <dgm:spPr/>
      <dgm:t>
        <a:bodyPr/>
        <a:lstStyle/>
        <a:p>
          <a:endParaRPr lang="en-US"/>
        </a:p>
      </dgm:t>
    </dgm:pt>
    <dgm:pt modelId="{6FEB73B9-BEB5-4664-A3D3-0CCBC71CC394}" type="sibTrans" cxnId="{1615C81B-641F-4FB4-9E2C-8727B6289B84}">
      <dgm:prSet/>
      <dgm:spPr/>
      <dgm:t>
        <a:bodyPr/>
        <a:lstStyle/>
        <a:p>
          <a:endParaRPr lang="en-US"/>
        </a:p>
      </dgm:t>
    </dgm:pt>
    <dgm:pt modelId="{14F01355-F083-438B-908F-BBCBE812F86C}">
      <dgm:prSet/>
      <dgm:spPr/>
      <dgm:t>
        <a:bodyPr/>
        <a:lstStyle/>
        <a:p>
          <a:r>
            <a:rPr lang="en-US" dirty="0"/>
            <a:t>Leaves may be requested under exceptional circumstance for which a rationale must be provided (special projects etc.)</a:t>
          </a:r>
        </a:p>
      </dgm:t>
    </dgm:pt>
    <dgm:pt modelId="{A559CF1C-8958-4D2D-81B8-1A71EFAA219A}" type="parTrans" cxnId="{6E02F7D5-6B96-4A1C-8CE2-BAE993DA89AB}">
      <dgm:prSet/>
      <dgm:spPr/>
      <dgm:t>
        <a:bodyPr/>
        <a:lstStyle/>
        <a:p>
          <a:endParaRPr lang="en-US"/>
        </a:p>
      </dgm:t>
    </dgm:pt>
    <dgm:pt modelId="{DEDD9315-B404-4C0C-802C-0DE830C4781D}" type="sibTrans" cxnId="{6E02F7D5-6B96-4A1C-8CE2-BAE993DA89AB}">
      <dgm:prSet/>
      <dgm:spPr/>
      <dgm:t>
        <a:bodyPr/>
        <a:lstStyle/>
        <a:p>
          <a:endParaRPr lang="en-US"/>
        </a:p>
      </dgm:t>
    </dgm:pt>
    <dgm:pt modelId="{111B61A8-DB91-43E9-964B-C26AC05894C2}">
      <dgm:prSet/>
      <dgm:spPr/>
      <dgm:t>
        <a:bodyPr/>
        <a:lstStyle/>
        <a:p>
          <a:r>
            <a:rPr lang="en-US" dirty="0"/>
            <a:t>Combination of Tuition and Leave</a:t>
          </a:r>
        </a:p>
      </dgm:t>
    </dgm:pt>
    <dgm:pt modelId="{4C73A766-81B5-4DCD-A5B8-834E91277C75}" type="parTrans" cxnId="{16F25B2B-185A-4F42-B8D5-C9D8DBBC6277}">
      <dgm:prSet/>
      <dgm:spPr/>
      <dgm:t>
        <a:bodyPr/>
        <a:lstStyle/>
        <a:p>
          <a:endParaRPr lang="en-US"/>
        </a:p>
      </dgm:t>
    </dgm:pt>
    <dgm:pt modelId="{F1E134B8-3EEE-462B-A5E5-2F5F6299BE06}" type="sibTrans" cxnId="{16F25B2B-185A-4F42-B8D5-C9D8DBBC6277}">
      <dgm:prSet/>
      <dgm:spPr/>
      <dgm:t>
        <a:bodyPr/>
        <a:lstStyle/>
        <a:p>
          <a:endParaRPr lang="en-US"/>
        </a:p>
      </dgm:t>
    </dgm:pt>
    <dgm:pt modelId="{B7AD12C3-FA0A-B84D-8B59-3B0D2AE1DB23}">
      <dgm:prSet/>
      <dgm:spPr/>
      <dgm:t>
        <a:bodyPr/>
        <a:lstStyle/>
        <a:p>
          <a:r>
            <a:rPr lang="en-US" dirty="0"/>
            <a:t>Tuition plus short-term leave which is equivalent to maximum of one day per course enrolled in during the school year.  The total maximum possible (between </a:t>
          </a:r>
          <a:r>
            <a:rPr lang="en-US" dirty="0" err="1"/>
            <a:t>tuitioin</a:t>
          </a:r>
          <a:r>
            <a:rPr lang="en-US" dirty="0"/>
            <a:t> and leave costs) is to not exceed $10,000 CAD per traditional school calendar year</a:t>
          </a:r>
        </a:p>
      </dgm:t>
    </dgm:pt>
    <dgm:pt modelId="{02B6B85C-65AE-4842-BD34-607F628AF385}" type="parTrans" cxnId="{1C120015-799E-7346-88E9-7FD20AD3F8E5}">
      <dgm:prSet/>
      <dgm:spPr/>
      <dgm:t>
        <a:bodyPr/>
        <a:lstStyle/>
        <a:p>
          <a:endParaRPr lang="en-US"/>
        </a:p>
      </dgm:t>
    </dgm:pt>
    <dgm:pt modelId="{1733C252-B6E6-2C49-B886-D03800F8A34F}" type="sibTrans" cxnId="{1C120015-799E-7346-88E9-7FD20AD3F8E5}">
      <dgm:prSet/>
      <dgm:spPr/>
      <dgm:t>
        <a:bodyPr/>
        <a:lstStyle/>
        <a:p>
          <a:endParaRPr lang="en-US"/>
        </a:p>
      </dgm:t>
    </dgm:pt>
    <dgm:pt modelId="{B3B70735-1755-D048-BCD7-5825B4F730EF}">
      <dgm:prSet/>
      <dgm:spPr/>
      <dgm:t>
        <a:bodyPr/>
        <a:lstStyle/>
        <a:p>
          <a:r>
            <a:rPr lang="en-US" dirty="0"/>
            <a:t>Leave ONLY Reimbursement</a:t>
          </a:r>
        </a:p>
      </dgm:t>
    </dgm:pt>
    <dgm:pt modelId="{86844578-9482-484A-89F8-454557205CCF}" type="parTrans" cxnId="{DB21D049-5F6B-2D4D-9300-AF26AB9DEA1A}">
      <dgm:prSet/>
      <dgm:spPr/>
    </dgm:pt>
    <dgm:pt modelId="{C2AD7CA0-E888-5640-BC50-00DC73617E14}" type="sibTrans" cxnId="{DB21D049-5F6B-2D4D-9300-AF26AB9DEA1A}">
      <dgm:prSet/>
      <dgm:spPr/>
    </dgm:pt>
    <dgm:pt modelId="{23BD1580-4DDD-4E40-A52A-395212461DFB}" type="pres">
      <dgm:prSet presAssocID="{454043A6-199A-44E2-896D-6DE33C4DB752}" presName="linear" presStyleCnt="0">
        <dgm:presLayoutVars>
          <dgm:dir/>
          <dgm:animLvl val="lvl"/>
          <dgm:resizeHandles val="exact"/>
        </dgm:presLayoutVars>
      </dgm:prSet>
      <dgm:spPr/>
    </dgm:pt>
    <dgm:pt modelId="{71B2F3C9-7514-1643-A1EA-D7770F5689A5}" type="pres">
      <dgm:prSet presAssocID="{91B660DC-E1AF-42A6-BD77-9420A55A1611}" presName="parentLin" presStyleCnt="0"/>
      <dgm:spPr/>
    </dgm:pt>
    <dgm:pt modelId="{9241ADA7-68C0-5D40-AFF6-5343BC0431BE}" type="pres">
      <dgm:prSet presAssocID="{91B660DC-E1AF-42A6-BD77-9420A55A1611}" presName="parentLeftMargin" presStyleLbl="node1" presStyleIdx="0" presStyleCnt="1"/>
      <dgm:spPr/>
    </dgm:pt>
    <dgm:pt modelId="{AA645A57-860C-BC49-BBFD-7D90F0257C89}" type="pres">
      <dgm:prSet presAssocID="{91B660DC-E1AF-42A6-BD77-9420A55A1611}" presName="parentText" presStyleLbl="node1" presStyleIdx="0" presStyleCnt="1">
        <dgm:presLayoutVars>
          <dgm:chMax val="0"/>
          <dgm:bulletEnabled val="1"/>
        </dgm:presLayoutVars>
      </dgm:prSet>
      <dgm:spPr/>
    </dgm:pt>
    <dgm:pt modelId="{D73822C9-C14D-0D42-A892-FDB0E864B59A}" type="pres">
      <dgm:prSet presAssocID="{91B660DC-E1AF-42A6-BD77-9420A55A1611}" presName="negativeSpace" presStyleCnt="0"/>
      <dgm:spPr/>
    </dgm:pt>
    <dgm:pt modelId="{0C9CF9BC-98DA-454D-87D1-BC78B11274B4}" type="pres">
      <dgm:prSet presAssocID="{91B660DC-E1AF-42A6-BD77-9420A55A1611}" presName="childText" presStyleLbl="conFgAcc1" presStyleIdx="0" presStyleCnt="1">
        <dgm:presLayoutVars>
          <dgm:bulletEnabled val="1"/>
        </dgm:presLayoutVars>
      </dgm:prSet>
      <dgm:spPr/>
    </dgm:pt>
  </dgm:ptLst>
  <dgm:cxnLst>
    <dgm:cxn modelId="{0B6D0B02-0EC3-A946-BABA-078228D01158}" type="presOf" srcId="{454043A6-199A-44E2-896D-6DE33C4DB752}" destId="{23BD1580-4DDD-4E40-A52A-395212461DFB}" srcOrd="0" destOrd="0" presId="urn:microsoft.com/office/officeart/2005/8/layout/list1"/>
    <dgm:cxn modelId="{1C120015-799E-7346-88E9-7FD20AD3F8E5}" srcId="{111B61A8-DB91-43E9-964B-C26AC05894C2}" destId="{B7AD12C3-FA0A-B84D-8B59-3B0D2AE1DB23}" srcOrd="0" destOrd="0" parTransId="{02B6B85C-65AE-4842-BD34-607F628AF385}" sibTransId="{1733C252-B6E6-2C49-B886-D03800F8A34F}"/>
    <dgm:cxn modelId="{DD64B219-FD90-8D45-8E31-BF1B6D2A5BAC}" type="presOf" srcId="{111B61A8-DB91-43E9-964B-C26AC05894C2}" destId="{0C9CF9BC-98DA-454D-87D1-BC78B11274B4}" srcOrd="0" destOrd="3" presId="urn:microsoft.com/office/officeart/2005/8/layout/list1"/>
    <dgm:cxn modelId="{1615C81B-641F-4FB4-9E2C-8727B6289B84}" srcId="{91B660DC-E1AF-42A6-BD77-9420A55A1611}" destId="{04635492-0B8C-4808-BB64-94F223695183}" srcOrd="0" destOrd="0" parTransId="{64F22963-2F06-46B6-9AC7-14EA867AD126}" sibTransId="{6FEB73B9-BEB5-4664-A3D3-0CCBC71CC394}"/>
    <dgm:cxn modelId="{16F25B2B-185A-4F42-B8D5-C9D8DBBC6277}" srcId="{91B660DC-E1AF-42A6-BD77-9420A55A1611}" destId="{111B61A8-DB91-43E9-964B-C26AC05894C2}" srcOrd="2" destOrd="0" parTransId="{4C73A766-81B5-4DCD-A5B8-834E91277C75}" sibTransId="{F1E134B8-3EEE-462B-A5E5-2F5F6299BE06}"/>
    <dgm:cxn modelId="{AFAD312D-0FC2-4E44-B940-176464C4A701}" srcId="{454043A6-199A-44E2-896D-6DE33C4DB752}" destId="{91B660DC-E1AF-42A6-BD77-9420A55A1611}" srcOrd="0" destOrd="0" parTransId="{7AF9C3C1-B955-46D3-9D14-0C82097D5A77}" sibTransId="{CD5973AB-0EB9-4799-AB9E-FBF5F2B20CC3}"/>
    <dgm:cxn modelId="{56A9DF2D-543C-DB46-8AB3-0880BF4AE753}" type="presOf" srcId="{14F01355-F083-438B-908F-BBCBE812F86C}" destId="{0C9CF9BC-98DA-454D-87D1-BC78B11274B4}" srcOrd="0" destOrd="2" presId="urn:microsoft.com/office/officeart/2005/8/layout/list1"/>
    <dgm:cxn modelId="{2F991236-E793-C04A-9986-2FA73EBC08B7}" type="presOf" srcId="{B3B70735-1755-D048-BCD7-5825B4F730EF}" destId="{0C9CF9BC-98DA-454D-87D1-BC78B11274B4}" srcOrd="0" destOrd="1" presId="urn:microsoft.com/office/officeart/2005/8/layout/list1"/>
    <dgm:cxn modelId="{DB21D049-5F6B-2D4D-9300-AF26AB9DEA1A}" srcId="{91B660DC-E1AF-42A6-BD77-9420A55A1611}" destId="{B3B70735-1755-D048-BCD7-5825B4F730EF}" srcOrd="1" destOrd="0" parTransId="{86844578-9482-484A-89F8-454557205CCF}" sibTransId="{C2AD7CA0-E888-5640-BC50-00DC73617E14}"/>
    <dgm:cxn modelId="{C4FEEE56-1F78-5641-A96C-A72138E525E7}" type="presOf" srcId="{91B660DC-E1AF-42A6-BD77-9420A55A1611}" destId="{9241ADA7-68C0-5D40-AFF6-5343BC0431BE}" srcOrd="0" destOrd="0" presId="urn:microsoft.com/office/officeart/2005/8/layout/list1"/>
    <dgm:cxn modelId="{F47C6294-B71E-7F4F-A25B-3EDA19540B88}" type="presOf" srcId="{04635492-0B8C-4808-BB64-94F223695183}" destId="{0C9CF9BC-98DA-454D-87D1-BC78B11274B4}" srcOrd="0" destOrd="0" presId="urn:microsoft.com/office/officeart/2005/8/layout/list1"/>
    <dgm:cxn modelId="{042D30BE-518D-EB4E-8F65-707DA6E27708}" type="presOf" srcId="{B7AD12C3-FA0A-B84D-8B59-3B0D2AE1DB23}" destId="{0C9CF9BC-98DA-454D-87D1-BC78B11274B4}" srcOrd="0" destOrd="4" presId="urn:microsoft.com/office/officeart/2005/8/layout/list1"/>
    <dgm:cxn modelId="{6E02F7D5-6B96-4A1C-8CE2-BAE993DA89AB}" srcId="{B3B70735-1755-D048-BCD7-5825B4F730EF}" destId="{14F01355-F083-438B-908F-BBCBE812F86C}" srcOrd="0" destOrd="0" parTransId="{A559CF1C-8958-4D2D-81B8-1A71EFAA219A}" sibTransId="{DEDD9315-B404-4C0C-802C-0DE830C4781D}"/>
    <dgm:cxn modelId="{577466E5-7DD1-A542-8F80-FB3A305E4516}" type="presOf" srcId="{91B660DC-E1AF-42A6-BD77-9420A55A1611}" destId="{AA645A57-860C-BC49-BBFD-7D90F0257C89}" srcOrd="1" destOrd="0" presId="urn:microsoft.com/office/officeart/2005/8/layout/list1"/>
    <dgm:cxn modelId="{FED3FDDF-865F-6846-83A5-A8929837195A}" type="presParOf" srcId="{23BD1580-4DDD-4E40-A52A-395212461DFB}" destId="{71B2F3C9-7514-1643-A1EA-D7770F5689A5}" srcOrd="0" destOrd="0" presId="urn:microsoft.com/office/officeart/2005/8/layout/list1"/>
    <dgm:cxn modelId="{1DD45ABA-2337-6F4D-967F-12688E051082}" type="presParOf" srcId="{71B2F3C9-7514-1643-A1EA-D7770F5689A5}" destId="{9241ADA7-68C0-5D40-AFF6-5343BC0431BE}" srcOrd="0" destOrd="0" presId="urn:microsoft.com/office/officeart/2005/8/layout/list1"/>
    <dgm:cxn modelId="{04AA709D-B016-0E4D-BBAF-24F75C2A126D}" type="presParOf" srcId="{71B2F3C9-7514-1643-A1EA-D7770F5689A5}" destId="{AA645A57-860C-BC49-BBFD-7D90F0257C89}" srcOrd="1" destOrd="0" presId="urn:microsoft.com/office/officeart/2005/8/layout/list1"/>
    <dgm:cxn modelId="{3682C6A5-53D0-4040-89D5-EC50EE482C88}" type="presParOf" srcId="{23BD1580-4DDD-4E40-A52A-395212461DFB}" destId="{D73822C9-C14D-0D42-A892-FDB0E864B59A}" srcOrd="1" destOrd="0" presId="urn:microsoft.com/office/officeart/2005/8/layout/list1"/>
    <dgm:cxn modelId="{80B7F400-0246-FD4E-BF3C-3B136329C488}" type="presParOf" srcId="{23BD1580-4DDD-4E40-A52A-395212461DFB}" destId="{0C9CF9BC-98DA-454D-87D1-BC78B11274B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596CE1-A20D-45C8-8034-AAEC7D7C96F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2084EF1-262F-491B-A212-4C2D967F3B90}">
      <dgm:prSet/>
      <dgm:spPr/>
      <dgm:t>
        <a:bodyPr/>
        <a:lstStyle/>
        <a:p>
          <a:pPr>
            <a:lnSpc>
              <a:spcPct val="100000"/>
            </a:lnSpc>
          </a:pPr>
          <a:r>
            <a:rPr lang="en-US"/>
            <a:t>Employed with the district for a total of 3 years</a:t>
          </a:r>
        </a:p>
      </dgm:t>
    </dgm:pt>
    <dgm:pt modelId="{8A86C736-B79F-4D88-A7CC-AD8B747B60CF}" type="parTrans" cxnId="{65F25BD3-8BA5-4CDE-8FEA-139F32CB6770}">
      <dgm:prSet/>
      <dgm:spPr/>
      <dgm:t>
        <a:bodyPr/>
        <a:lstStyle/>
        <a:p>
          <a:endParaRPr lang="en-US"/>
        </a:p>
      </dgm:t>
    </dgm:pt>
    <dgm:pt modelId="{2969BB90-A932-4010-A7AC-69F17AC1C6EC}" type="sibTrans" cxnId="{65F25BD3-8BA5-4CDE-8FEA-139F32CB6770}">
      <dgm:prSet/>
      <dgm:spPr/>
      <dgm:t>
        <a:bodyPr/>
        <a:lstStyle/>
        <a:p>
          <a:endParaRPr lang="en-US"/>
        </a:p>
      </dgm:t>
    </dgm:pt>
    <dgm:pt modelId="{43A5A530-EC7B-4EBD-9A44-C2B972763965}">
      <dgm:prSet/>
      <dgm:spPr/>
      <dgm:t>
        <a:bodyPr/>
        <a:lstStyle/>
        <a:p>
          <a:pPr>
            <a:lnSpc>
              <a:spcPct val="100000"/>
            </a:lnSpc>
          </a:pPr>
          <a:r>
            <a:rPr lang="en-US" dirty="0"/>
            <a:t>Will not be on a Sabbatical while utilizing PIF Funds.</a:t>
          </a:r>
        </a:p>
      </dgm:t>
    </dgm:pt>
    <dgm:pt modelId="{5420AF2C-2FA8-4607-A748-BC196067A49D}" type="parTrans" cxnId="{637A4B8D-CF09-4D17-9683-9215E069EEE7}">
      <dgm:prSet/>
      <dgm:spPr/>
      <dgm:t>
        <a:bodyPr/>
        <a:lstStyle/>
        <a:p>
          <a:endParaRPr lang="en-US"/>
        </a:p>
      </dgm:t>
    </dgm:pt>
    <dgm:pt modelId="{40EF1E71-D585-4ABD-8F49-4CE072CC89E6}" type="sibTrans" cxnId="{637A4B8D-CF09-4D17-9683-9215E069EEE7}">
      <dgm:prSet/>
      <dgm:spPr/>
      <dgm:t>
        <a:bodyPr/>
        <a:lstStyle/>
        <a:p>
          <a:endParaRPr lang="en-US"/>
        </a:p>
      </dgm:t>
    </dgm:pt>
    <dgm:pt modelId="{29741CD7-6841-467C-9C26-A91239C3CEF5}">
      <dgm:prSet/>
      <dgm:spPr/>
      <dgm:t>
        <a:bodyPr/>
        <a:lstStyle/>
        <a:p>
          <a:pPr>
            <a:lnSpc>
              <a:spcPct val="100000"/>
            </a:lnSpc>
          </a:pPr>
          <a:r>
            <a:rPr lang="en-US" dirty="0"/>
            <a:t>Benefit to the students, teacher and district and is considered an accredited course from a post-secondary institute.</a:t>
          </a:r>
        </a:p>
      </dgm:t>
    </dgm:pt>
    <dgm:pt modelId="{065043FE-47F1-49F9-B95B-3B2E3DB52315}" type="parTrans" cxnId="{81403BA1-212A-4AAD-9613-4B4F8E0D6930}">
      <dgm:prSet/>
      <dgm:spPr/>
      <dgm:t>
        <a:bodyPr/>
        <a:lstStyle/>
        <a:p>
          <a:endParaRPr lang="en-US"/>
        </a:p>
      </dgm:t>
    </dgm:pt>
    <dgm:pt modelId="{6EFE4484-D1D2-4D1C-B24C-79980B80DBB4}" type="sibTrans" cxnId="{81403BA1-212A-4AAD-9613-4B4F8E0D6930}">
      <dgm:prSet/>
      <dgm:spPr/>
      <dgm:t>
        <a:bodyPr/>
        <a:lstStyle/>
        <a:p>
          <a:endParaRPr lang="en-US"/>
        </a:p>
      </dgm:t>
    </dgm:pt>
    <dgm:pt modelId="{71B58998-9A45-4014-8F96-6F1970A74054}">
      <dgm:prSet/>
      <dgm:spPr/>
      <dgm:t>
        <a:bodyPr/>
        <a:lstStyle/>
        <a:p>
          <a:pPr>
            <a:lnSpc>
              <a:spcPct val="100000"/>
            </a:lnSpc>
          </a:pPr>
          <a:r>
            <a:rPr lang="en-US" dirty="0"/>
            <a:t>Not meant to attend conferences or workshops</a:t>
          </a:r>
        </a:p>
      </dgm:t>
    </dgm:pt>
    <dgm:pt modelId="{2F1D3B84-FFA9-4790-B588-9F515786A8A8}" type="parTrans" cxnId="{E1E7C360-6AE8-45CD-8A74-9455AFD2D3E5}">
      <dgm:prSet/>
      <dgm:spPr/>
      <dgm:t>
        <a:bodyPr/>
        <a:lstStyle/>
        <a:p>
          <a:endParaRPr lang="en-US"/>
        </a:p>
      </dgm:t>
    </dgm:pt>
    <dgm:pt modelId="{B9C4272F-B915-430C-B3FC-9F593322E08A}" type="sibTrans" cxnId="{E1E7C360-6AE8-45CD-8A74-9455AFD2D3E5}">
      <dgm:prSet/>
      <dgm:spPr/>
      <dgm:t>
        <a:bodyPr/>
        <a:lstStyle/>
        <a:p>
          <a:endParaRPr lang="en-US"/>
        </a:p>
      </dgm:t>
    </dgm:pt>
    <dgm:pt modelId="{DD327E0D-3D51-4F7D-AEC8-2B64509D1039}" type="pres">
      <dgm:prSet presAssocID="{BA596CE1-A20D-45C8-8034-AAEC7D7C96F9}" presName="root" presStyleCnt="0">
        <dgm:presLayoutVars>
          <dgm:dir/>
          <dgm:resizeHandles val="exact"/>
        </dgm:presLayoutVars>
      </dgm:prSet>
      <dgm:spPr/>
    </dgm:pt>
    <dgm:pt modelId="{377A61B9-2D31-4C16-9025-D337ACCFA70A}" type="pres">
      <dgm:prSet presAssocID="{B2084EF1-262F-491B-A212-4C2D967F3B90}" presName="compNode" presStyleCnt="0"/>
      <dgm:spPr/>
    </dgm:pt>
    <dgm:pt modelId="{9EE79076-D374-46D6-AB8D-47DD4DB90560}" type="pres">
      <dgm:prSet presAssocID="{B2084EF1-262F-491B-A212-4C2D967F3B90}" presName="bgRect" presStyleLbl="bgShp" presStyleIdx="0" presStyleCnt="4"/>
      <dgm:spPr/>
    </dgm:pt>
    <dgm:pt modelId="{73CD9C10-4413-41B7-B211-AA94C371AFC3}" type="pres">
      <dgm:prSet presAssocID="{B2084EF1-262F-491B-A212-4C2D967F3B9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ilding"/>
        </a:ext>
      </dgm:extLst>
    </dgm:pt>
    <dgm:pt modelId="{DDEE5CD8-61BF-4825-A2E9-B171FB0E1319}" type="pres">
      <dgm:prSet presAssocID="{B2084EF1-262F-491B-A212-4C2D967F3B90}" presName="spaceRect" presStyleCnt="0"/>
      <dgm:spPr/>
    </dgm:pt>
    <dgm:pt modelId="{58387F51-4A73-4B6D-97BE-C34F793636A4}" type="pres">
      <dgm:prSet presAssocID="{B2084EF1-262F-491B-A212-4C2D967F3B90}" presName="parTx" presStyleLbl="revTx" presStyleIdx="0" presStyleCnt="4">
        <dgm:presLayoutVars>
          <dgm:chMax val="0"/>
          <dgm:chPref val="0"/>
        </dgm:presLayoutVars>
      </dgm:prSet>
      <dgm:spPr/>
    </dgm:pt>
    <dgm:pt modelId="{3E6B1374-44D1-4927-B65A-8DA4531AC7CF}" type="pres">
      <dgm:prSet presAssocID="{2969BB90-A932-4010-A7AC-69F17AC1C6EC}" presName="sibTrans" presStyleCnt="0"/>
      <dgm:spPr/>
    </dgm:pt>
    <dgm:pt modelId="{2EAF863B-B5C6-45D4-968B-E5E080A20695}" type="pres">
      <dgm:prSet presAssocID="{43A5A530-EC7B-4EBD-9A44-C2B972763965}" presName="compNode" presStyleCnt="0"/>
      <dgm:spPr/>
    </dgm:pt>
    <dgm:pt modelId="{453475BA-B79C-40C2-9AEC-03941FA76CA1}" type="pres">
      <dgm:prSet presAssocID="{43A5A530-EC7B-4EBD-9A44-C2B972763965}" presName="bgRect" presStyleLbl="bgShp" presStyleIdx="1" presStyleCnt="4"/>
      <dgm:spPr/>
    </dgm:pt>
    <dgm:pt modelId="{2C190945-15BF-43EA-9965-6759989CCFEB}" type="pres">
      <dgm:prSet presAssocID="{43A5A530-EC7B-4EBD-9A44-C2B97276396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0F1831C9-57E2-4FFD-B9DC-3C30D20E8BEF}" type="pres">
      <dgm:prSet presAssocID="{43A5A530-EC7B-4EBD-9A44-C2B972763965}" presName="spaceRect" presStyleCnt="0"/>
      <dgm:spPr/>
    </dgm:pt>
    <dgm:pt modelId="{84E271F7-08FF-4F19-BFB2-C44CB43A24C1}" type="pres">
      <dgm:prSet presAssocID="{43A5A530-EC7B-4EBD-9A44-C2B972763965}" presName="parTx" presStyleLbl="revTx" presStyleIdx="1" presStyleCnt="4">
        <dgm:presLayoutVars>
          <dgm:chMax val="0"/>
          <dgm:chPref val="0"/>
        </dgm:presLayoutVars>
      </dgm:prSet>
      <dgm:spPr/>
    </dgm:pt>
    <dgm:pt modelId="{228988FB-9B92-499B-AA82-9543F67900E6}" type="pres">
      <dgm:prSet presAssocID="{40EF1E71-D585-4ABD-8F49-4CE072CC89E6}" presName="sibTrans" presStyleCnt="0"/>
      <dgm:spPr/>
    </dgm:pt>
    <dgm:pt modelId="{A48750D0-5DBB-40AA-9841-698E2A89BA12}" type="pres">
      <dgm:prSet presAssocID="{29741CD7-6841-467C-9C26-A91239C3CEF5}" presName="compNode" presStyleCnt="0"/>
      <dgm:spPr/>
    </dgm:pt>
    <dgm:pt modelId="{FC3FC2D9-7643-4B63-8DA7-4F3E93B2297B}" type="pres">
      <dgm:prSet presAssocID="{29741CD7-6841-467C-9C26-A91239C3CEF5}" presName="bgRect" presStyleLbl="bgShp" presStyleIdx="2" presStyleCnt="4"/>
      <dgm:spPr/>
    </dgm:pt>
    <dgm:pt modelId="{F3CA0A96-1057-493E-AF65-1A659D1312AE}" type="pres">
      <dgm:prSet presAssocID="{29741CD7-6841-467C-9C26-A91239C3CE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945FD5EC-AD40-4EDB-981D-32C42E1AD56D}" type="pres">
      <dgm:prSet presAssocID="{29741CD7-6841-467C-9C26-A91239C3CEF5}" presName="spaceRect" presStyleCnt="0"/>
      <dgm:spPr/>
    </dgm:pt>
    <dgm:pt modelId="{AB7B4350-1BEE-4405-89B7-FC26BEDB368D}" type="pres">
      <dgm:prSet presAssocID="{29741CD7-6841-467C-9C26-A91239C3CEF5}" presName="parTx" presStyleLbl="revTx" presStyleIdx="2" presStyleCnt="4">
        <dgm:presLayoutVars>
          <dgm:chMax val="0"/>
          <dgm:chPref val="0"/>
        </dgm:presLayoutVars>
      </dgm:prSet>
      <dgm:spPr/>
    </dgm:pt>
    <dgm:pt modelId="{14B2320E-BCBE-491E-B65A-D08F0DC2BC43}" type="pres">
      <dgm:prSet presAssocID="{6EFE4484-D1D2-4D1C-B24C-79980B80DBB4}" presName="sibTrans" presStyleCnt="0"/>
      <dgm:spPr/>
    </dgm:pt>
    <dgm:pt modelId="{8437907B-EF13-4220-BAA1-5C145E94716C}" type="pres">
      <dgm:prSet presAssocID="{71B58998-9A45-4014-8F96-6F1970A74054}" presName="compNode" presStyleCnt="0"/>
      <dgm:spPr/>
    </dgm:pt>
    <dgm:pt modelId="{7EEB441A-B92A-4130-A692-A6960CD81B21}" type="pres">
      <dgm:prSet presAssocID="{71B58998-9A45-4014-8F96-6F1970A74054}" presName="bgRect" presStyleLbl="bgShp" presStyleIdx="3" presStyleCnt="4"/>
      <dgm:spPr/>
    </dgm:pt>
    <dgm:pt modelId="{044EAA94-A06F-4942-A986-04BA71A0D41F}" type="pres">
      <dgm:prSet presAssocID="{71B58998-9A45-4014-8F96-6F1970A740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cturer"/>
        </a:ext>
      </dgm:extLst>
    </dgm:pt>
    <dgm:pt modelId="{FFE651B9-17BD-4B7C-A851-9BC8F07E786C}" type="pres">
      <dgm:prSet presAssocID="{71B58998-9A45-4014-8F96-6F1970A74054}" presName="spaceRect" presStyleCnt="0"/>
      <dgm:spPr/>
    </dgm:pt>
    <dgm:pt modelId="{BA49E5B8-D715-4331-91DE-6FD09914A15A}" type="pres">
      <dgm:prSet presAssocID="{71B58998-9A45-4014-8F96-6F1970A74054}" presName="parTx" presStyleLbl="revTx" presStyleIdx="3" presStyleCnt="4">
        <dgm:presLayoutVars>
          <dgm:chMax val="0"/>
          <dgm:chPref val="0"/>
        </dgm:presLayoutVars>
      </dgm:prSet>
      <dgm:spPr/>
    </dgm:pt>
  </dgm:ptLst>
  <dgm:cxnLst>
    <dgm:cxn modelId="{E1E7C360-6AE8-45CD-8A74-9455AFD2D3E5}" srcId="{BA596CE1-A20D-45C8-8034-AAEC7D7C96F9}" destId="{71B58998-9A45-4014-8F96-6F1970A74054}" srcOrd="3" destOrd="0" parTransId="{2F1D3B84-FFA9-4790-B588-9F515786A8A8}" sibTransId="{B9C4272F-B915-430C-B3FC-9F593322E08A}"/>
    <dgm:cxn modelId="{938B546F-4482-44FD-B2B5-12DF6BF82A7E}" type="presOf" srcId="{71B58998-9A45-4014-8F96-6F1970A74054}" destId="{BA49E5B8-D715-4331-91DE-6FD09914A15A}" srcOrd="0" destOrd="0" presId="urn:microsoft.com/office/officeart/2018/2/layout/IconVerticalSolidList"/>
    <dgm:cxn modelId="{0D2C0F54-B95A-4FD0-AB1A-8A27EDCE991A}" type="presOf" srcId="{43A5A530-EC7B-4EBD-9A44-C2B972763965}" destId="{84E271F7-08FF-4F19-BFB2-C44CB43A24C1}" srcOrd="0" destOrd="0" presId="urn:microsoft.com/office/officeart/2018/2/layout/IconVerticalSolidList"/>
    <dgm:cxn modelId="{637A4B8D-CF09-4D17-9683-9215E069EEE7}" srcId="{BA596CE1-A20D-45C8-8034-AAEC7D7C96F9}" destId="{43A5A530-EC7B-4EBD-9A44-C2B972763965}" srcOrd="1" destOrd="0" parTransId="{5420AF2C-2FA8-4607-A748-BC196067A49D}" sibTransId="{40EF1E71-D585-4ABD-8F49-4CE072CC89E6}"/>
    <dgm:cxn modelId="{81403BA1-212A-4AAD-9613-4B4F8E0D6930}" srcId="{BA596CE1-A20D-45C8-8034-AAEC7D7C96F9}" destId="{29741CD7-6841-467C-9C26-A91239C3CEF5}" srcOrd="2" destOrd="0" parTransId="{065043FE-47F1-49F9-B95B-3B2E3DB52315}" sibTransId="{6EFE4484-D1D2-4D1C-B24C-79980B80DBB4}"/>
    <dgm:cxn modelId="{6AA401AE-8199-4E5D-AA6E-B955A4ABC755}" type="presOf" srcId="{29741CD7-6841-467C-9C26-A91239C3CEF5}" destId="{AB7B4350-1BEE-4405-89B7-FC26BEDB368D}" srcOrd="0" destOrd="0" presId="urn:microsoft.com/office/officeart/2018/2/layout/IconVerticalSolidList"/>
    <dgm:cxn modelId="{D55EC9BF-0B2A-46A3-B3B2-229D35509C34}" type="presOf" srcId="{B2084EF1-262F-491B-A212-4C2D967F3B90}" destId="{58387F51-4A73-4B6D-97BE-C34F793636A4}" srcOrd="0" destOrd="0" presId="urn:microsoft.com/office/officeart/2018/2/layout/IconVerticalSolidList"/>
    <dgm:cxn modelId="{D9D926D0-21B9-45BC-ACB0-D35A521BA055}" type="presOf" srcId="{BA596CE1-A20D-45C8-8034-AAEC7D7C96F9}" destId="{DD327E0D-3D51-4F7D-AEC8-2B64509D1039}" srcOrd="0" destOrd="0" presId="urn:microsoft.com/office/officeart/2018/2/layout/IconVerticalSolidList"/>
    <dgm:cxn modelId="{65F25BD3-8BA5-4CDE-8FEA-139F32CB6770}" srcId="{BA596CE1-A20D-45C8-8034-AAEC7D7C96F9}" destId="{B2084EF1-262F-491B-A212-4C2D967F3B90}" srcOrd="0" destOrd="0" parTransId="{8A86C736-B79F-4D88-A7CC-AD8B747B60CF}" sibTransId="{2969BB90-A932-4010-A7AC-69F17AC1C6EC}"/>
    <dgm:cxn modelId="{9F5A57B6-F9D5-48B4-8193-99C269182333}" type="presParOf" srcId="{DD327E0D-3D51-4F7D-AEC8-2B64509D1039}" destId="{377A61B9-2D31-4C16-9025-D337ACCFA70A}" srcOrd="0" destOrd="0" presId="urn:microsoft.com/office/officeart/2018/2/layout/IconVerticalSolidList"/>
    <dgm:cxn modelId="{FDAA2470-7A2F-4D7B-A8F9-35EF679AE24B}" type="presParOf" srcId="{377A61B9-2D31-4C16-9025-D337ACCFA70A}" destId="{9EE79076-D374-46D6-AB8D-47DD4DB90560}" srcOrd="0" destOrd="0" presId="urn:microsoft.com/office/officeart/2018/2/layout/IconVerticalSolidList"/>
    <dgm:cxn modelId="{C9813555-6C55-4E60-8EBF-436301F6FA58}" type="presParOf" srcId="{377A61B9-2D31-4C16-9025-D337ACCFA70A}" destId="{73CD9C10-4413-41B7-B211-AA94C371AFC3}" srcOrd="1" destOrd="0" presId="urn:microsoft.com/office/officeart/2018/2/layout/IconVerticalSolidList"/>
    <dgm:cxn modelId="{6B9286EB-2371-4658-B5A1-A61A48F32759}" type="presParOf" srcId="{377A61B9-2D31-4C16-9025-D337ACCFA70A}" destId="{DDEE5CD8-61BF-4825-A2E9-B171FB0E1319}" srcOrd="2" destOrd="0" presId="urn:microsoft.com/office/officeart/2018/2/layout/IconVerticalSolidList"/>
    <dgm:cxn modelId="{63D8BE7F-D6C0-47FB-961E-E094B65CCCCF}" type="presParOf" srcId="{377A61B9-2D31-4C16-9025-D337ACCFA70A}" destId="{58387F51-4A73-4B6D-97BE-C34F793636A4}" srcOrd="3" destOrd="0" presId="urn:microsoft.com/office/officeart/2018/2/layout/IconVerticalSolidList"/>
    <dgm:cxn modelId="{937ADDFE-E22E-49B7-9AAB-0A94828D65E6}" type="presParOf" srcId="{DD327E0D-3D51-4F7D-AEC8-2B64509D1039}" destId="{3E6B1374-44D1-4927-B65A-8DA4531AC7CF}" srcOrd="1" destOrd="0" presId="urn:microsoft.com/office/officeart/2018/2/layout/IconVerticalSolidList"/>
    <dgm:cxn modelId="{7E03CE55-76C4-4874-932B-69A5F9D8019F}" type="presParOf" srcId="{DD327E0D-3D51-4F7D-AEC8-2B64509D1039}" destId="{2EAF863B-B5C6-45D4-968B-E5E080A20695}" srcOrd="2" destOrd="0" presId="urn:microsoft.com/office/officeart/2018/2/layout/IconVerticalSolidList"/>
    <dgm:cxn modelId="{6DBD4913-1B6D-4B4A-96DA-CAF6D4F74811}" type="presParOf" srcId="{2EAF863B-B5C6-45D4-968B-E5E080A20695}" destId="{453475BA-B79C-40C2-9AEC-03941FA76CA1}" srcOrd="0" destOrd="0" presId="urn:microsoft.com/office/officeart/2018/2/layout/IconVerticalSolidList"/>
    <dgm:cxn modelId="{CB251CB5-C884-4FF4-83A7-B4B9161F6941}" type="presParOf" srcId="{2EAF863B-B5C6-45D4-968B-E5E080A20695}" destId="{2C190945-15BF-43EA-9965-6759989CCFEB}" srcOrd="1" destOrd="0" presId="urn:microsoft.com/office/officeart/2018/2/layout/IconVerticalSolidList"/>
    <dgm:cxn modelId="{2A49358C-00E8-44AA-92C0-451A1AF40D2B}" type="presParOf" srcId="{2EAF863B-B5C6-45D4-968B-E5E080A20695}" destId="{0F1831C9-57E2-4FFD-B9DC-3C30D20E8BEF}" srcOrd="2" destOrd="0" presId="urn:microsoft.com/office/officeart/2018/2/layout/IconVerticalSolidList"/>
    <dgm:cxn modelId="{FBCC9B52-EAA5-4A78-8A43-B16230B6BF82}" type="presParOf" srcId="{2EAF863B-B5C6-45D4-968B-E5E080A20695}" destId="{84E271F7-08FF-4F19-BFB2-C44CB43A24C1}" srcOrd="3" destOrd="0" presId="urn:microsoft.com/office/officeart/2018/2/layout/IconVerticalSolidList"/>
    <dgm:cxn modelId="{65EEFA37-A03B-4073-A3D9-5551AB221562}" type="presParOf" srcId="{DD327E0D-3D51-4F7D-AEC8-2B64509D1039}" destId="{228988FB-9B92-499B-AA82-9543F67900E6}" srcOrd="3" destOrd="0" presId="urn:microsoft.com/office/officeart/2018/2/layout/IconVerticalSolidList"/>
    <dgm:cxn modelId="{49D2C658-79B2-4FBB-B9B4-4F2B3AFA3287}" type="presParOf" srcId="{DD327E0D-3D51-4F7D-AEC8-2B64509D1039}" destId="{A48750D0-5DBB-40AA-9841-698E2A89BA12}" srcOrd="4" destOrd="0" presId="urn:microsoft.com/office/officeart/2018/2/layout/IconVerticalSolidList"/>
    <dgm:cxn modelId="{BF3DEEC7-3373-4470-AC22-5B5EF6F355D0}" type="presParOf" srcId="{A48750D0-5DBB-40AA-9841-698E2A89BA12}" destId="{FC3FC2D9-7643-4B63-8DA7-4F3E93B2297B}" srcOrd="0" destOrd="0" presId="urn:microsoft.com/office/officeart/2018/2/layout/IconVerticalSolidList"/>
    <dgm:cxn modelId="{17F6D52B-48DE-4DFD-B619-23487CEB1B6B}" type="presParOf" srcId="{A48750D0-5DBB-40AA-9841-698E2A89BA12}" destId="{F3CA0A96-1057-493E-AF65-1A659D1312AE}" srcOrd="1" destOrd="0" presId="urn:microsoft.com/office/officeart/2018/2/layout/IconVerticalSolidList"/>
    <dgm:cxn modelId="{605CCAEC-6932-4EAD-9FD8-F3275129D805}" type="presParOf" srcId="{A48750D0-5DBB-40AA-9841-698E2A89BA12}" destId="{945FD5EC-AD40-4EDB-981D-32C42E1AD56D}" srcOrd="2" destOrd="0" presId="urn:microsoft.com/office/officeart/2018/2/layout/IconVerticalSolidList"/>
    <dgm:cxn modelId="{D6EA9B61-94DE-4576-AE64-A4AE6024E233}" type="presParOf" srcId="{A48750D0-5DBB-40AA-9841-698E2A89BA12}" destId="{AB7B4350-1BEE-4405-89B7-FC26BEDB368D}" srcOrd="3" destOrd="0" presId="urn:microsoft.com/office/officeart/2018/2/layout/IconVerticalSolidList"/>
    <dgm:cxn modelId="{C588B58C-74AC-41ED-815D-359426E68C59}" type="presParOf" srcId="{DD327E0D-3D51-4F7D-AEC8-2B64509D1039}" destId="{14B2320E-BCBE-491E-B65A-D08F0DC2BC43}" srcOrd="5" destOrd="0" presId="urn:microsoft.com/office/officeart/2018/2/layout/IconVerticalSolidList"/>
    <dgm:cxn modelId="{CF7DDA0D-463C-4B08-A1B8-9D60BBA711B0}" type="presParOf" srcId="{DD327E0D-3D51-4F7D-AEC8-2B64509D1039}" destId="{8437907B-EF13-4220-BAA1-5C145E94716C}" srcOrd="6" destOrd="0" presId="urn:microsoft.com/office/officeart/2018/2/layout/IconVerticalSolidList"/>
    <dgm:cxn modelId="{C6BEF813-4DE3-4DB4-AD89-84CF09D5B778}" type="presParOf" srcId="{8437907B-EF13-4220-BAA1-5C145E94716C}" destId="{7EEB441A-B92A-4130-A692-A6960CD81B21}" srcOrd="0" destOrd="0" presId="urn:microsoft.com/office/officeart/2018/2/layout/IconVerticalSolidList"/>
    <dgm:cxn modelId="{4E02374D-06A9-461B-92EC-806ED456D803}" type="presParOf" srcId="{8437907B-EF13-4220-BAA1-5C145E94716C}" destId="{044EAA94-A06F-4942-A986-04BA71A0D41F}" srcOrd="1" destOrd="0" presId="urn:microsoft.com/office/officeart/2018/2/layout/IconVerticalSolidList"/>
    <dgm:cxn modelId="{2C7E230C-40C2-46BC-A4A5-7D344FA24EA7}" type="presParOf" srcId="{8437907B-EF13-4220-BAA1-5C145E94716C}" destId="{FFE651B9-17BD-4B7C-A851-9BC8F07E786C}" srcOrd="2" destOrd="0" presId="urn:microsoft.com/office/officeart/2018/2/layout/IconVerticalSolidList"/>
    <dgm:cxn modelId="{0C3E06A1-2226-4794-BCF7-64F097DB3F24}" type="presParOf" srcId="{8437907B-EF13-4220-BAA1-5C145E94716C}" destId="{BA49E5B8-D715-4331-91DE-6FD09914A15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3BA4B4-4604-470B-9400-95F25DF1366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73A0A86-89E6-4A97-8127-647FA8E2D231}">
      <dgm:prSet/>
      <dgm:spPr/>
      <dgm:t>
        <a:bodyPr/>
        <a:lstStyle/>
        <a:p>
          <a:pPr>
            <a:lnSpc>
              <a:spcPct val="100000"/>
            </a:lnSpc>
          </a:pPr>
          <a:r>
            <a:rPr lang="en-US" dirty="0"/>
            <a:t>As a courtesy, each application requiring absence from regular assignment should be discussed with principal and indicate her or his knowledge of the proposed absence for professional development reasons</a:t>
          </a:r>
        </a:p>
      </dgm:t>
    </dgm:pt>
    <dgm:pt modelId="{5963084A-D9A5-4EF8-BB88-35554357AC79}" type="parTrans" cxnId="{06900E66-8848-4A07-B7B7-771FF2664FA0}">
      <dgm:prSet/>
      <dgm:spPr/>
      <dgm:t>
        <a:bodyPr/>
        <a:lstStyle/>
        <a:p>
          <a:endParaRPr lang="en-US"/>
        </a:p>
      </dgm:t>
    </dgm:pt>
    <dgm:pt modelId="{0405891F-3540-4956-A1BB-8E3562BBAD1D}" type="sibTrans" cxnId="{06900E66-8848-4A07-B7B7-771FF2664FA0}">
      <dgm:prSet/>
      <dgm:spPr/>
      <dgm:t>
        <a:bodyPr/>
        <a:lstStyle/>
        <a:p>
          <a:endParaRPr lang="en-US"/>
        </a:p>
      </dgm:t>
    </dgm:pt>
    <dgm:pt modelId="{F35ABA98-5B4E-4876-977A-3E5A91781D79}">
      <dgm:prSet/>
      <dgm:spPr/>
      <dgm:t>
        <a:bodyPr/>
        <a:lstStyle/>
        <a:p>
          <a:pPr>
            <a:lnSpc>
              <a:spcPct val="100000"/>
            </a:lnSpc>
          </a:pPr>
          <a:r>
            <a:rPr lang="en-US" dirty="0"/>
            <a:t>Typically, leaves are granted equal to one day per course during the school year. Typical use of leave days are to attend approved courses, complete course work, write dissertations and papers etc.  If leave requests are for more than one day per course, then special approval/consideration will be required.</a:t>
          </a:r>
        </a:p>
      </dgm:t>
    </dgm:pt>
    <dgm:pt modelId="{9DD6796C-23D9-44B0-B2DA-F676D5653599}" type="parTrans" cxnId="{59A9CF75-513F-4BF7-B005-AE44D579189A}">
      <dgm:prSet/>
      <dgm:spPr/>
      <dgm:t>
        <a:bodyPr/>
        <a:lstStyle/>
        <a:p>
          <a:endParaRPr lang="en-US"/>
        </a:p>
      </dgm:t>
    </dgm:pt>
    <dgm:pt modelId="{50A6A5E8-A254-419E-A095-F0C8F1BC07C4}" type="sibTrans" cxnId="{59A9CF75-513F-4BF7-B005-AE44D579189A}">
      <dgm:prSet/>
      <dgm:spPr/>
      <dgm:t>
        <a:bodyPr/>
        <a:lstStyle/>
        <a:p>
          <a:endParaRPr lang="en-US"/>
        </a:p>
      </dgm:t>
    </dgm:pt>
    <dgm:pt modelId="{B0EF2C2D-BB07-4571-9D1A-D0AB6329134D}">
      <dgm:prSet/>
      <dgm:spPr/>
      <dgm:t>
        <a:bodyPr/>
        <a:lstStyle/>
        <a:p>
          <a:pPr>
            <a:lnSpc>
              <a:spcPct val="100000"/>
            </a:lnSpc>
          </a:pPr>
          <a:r>
            <a:rPr lang="en-US" dirty="0"/>
            <a:t>Guest teacher costs: $235.03 per full day</a:t>
          </a:r>
        </a:p>
      </dgm:t>
    </dgm:pt>
    <dgm:pt modelId="{E833E425-6713-4510-BE5C-B5D15A834392}" type="parTrans" cxnId="{E3B06FA8-37E6-4CF6-834D-E4380138DC8B}">
      <dgm:prSet/>
      <dgm:spPr/>
      <dgm:t>
        <a:bodyPr/>
        <a:lstStyle/>
        <a:p>
          <a:endParaRPr lang="en-US"/>
        </a:p>
      </dgm:t>
    </dgm:pt>
    <dgm:pt modelId="{5E4BABE5-47C4-471F-9A98-0C33B41EE928}" type="sibTrans" cxnId="{E3B06FA8-37E6-4CF6-834D-E4380138DC8B}">
      <dgm:prSet/>
      <dgm:spPr/>
      <dgm:t>
        <a:bodyPr/>
        <a:lstStyle/>
        <a:p>
          <a:endParaRPr lang="en-US"/>
        </a:p>
      </dgm:t>
    </dgm:pt>
    <dgm:pt modelId="{D929861A-F08A-44C4-BC99-243A181E5578}">
      <dgm:prSet/>
      <dgm:spPr/>
      <dgm:t>
        <a:bodyPr/>
        <a:lstStyle/>
        <a:p>
          <a:pPr>
            <a:lnSpc>
              <a:spcPct val="100000"/>
            </a:lnSpc>
          </a:pPr>
          <a:r>
            <a:rPr lang="en-US" dirty="0"/>
            <a:t>Costs associated with lodging, food and travel are not covered under PIF.  Longer leaves (that exceed one day per course) will require a full explanation and will be considered by the committee with the final approval at the discretion of the Superintendent of People Services. </a:t>
          </a:r>
        </a:p>
      </dgm:t>
    </dgm:pt>
    <dgm:pt modelId="{B9F9B3AF-E46E-49BD-BFAC-8C86912C292B}" type="parTrans" cxnId="{279ACBB5-3672-4B8B-B338-DF3115D28582}">
      <dgm:prSet/>
      <dgm:spPr/>
      <dgm:t>
        <a:bodyPr/>
        <a:lstStyle/>
        <a:p>
          <a:endParaRPr lang="en-US"/>
        </a:p>
      </dgm:t>
    </dgm:pt>
    <dgm:pt modelId="{EEBF5620-F95D-4F8D-B663-0E73FA0F3136}" type="sibTrans" cxnId="{279ACBB5-3672-4B8B-B338-DF3115D28582}">
      <dgm:prSet/>
      <dgm:spPr/>
      <dgm:t>
        <a:bodyPr/>
        <a:lstStyle/>
        <a:p>
          <a:endParaRPr lang="en-US"/>
        </a:p>
      </dgm:t>
    </dgm:pt>
    <dgm:pt modelId="{9FBB182B-2B6A-4685-B6F3-50953CBB8103}" type="pres">
      <dgm:prSet presAssocID="{6F3BA4B4-4604-470B-9400-95F25DF13664}" presName="root" presStyleCnt="0">
        <dgm:presLayoutVars>
          <dgm:dir/>
          <dgm:resizeHandles val="exact"/>
        </dgm:presLayoutVars>
      </dgm:prSet>
      <dgm:spPr/>
    </dgm:pt>
    <dgm:pt modelId="{649AD8A7-4109-4455-837F-3476B4CB5C80}" type="pres">
      <dgm:prSet presAssocID="{C73A0A86-89E6-4A97-8127-647FA8E2D231}" presName="compNode" presStyleCnt="0"/>
      <dgm:spPr/>
    </dgm:pt>
    <dgm:pt modelId="{CFC375B2-1F69-4A6F-898F-505DD2C45F87}" type="pres">
      <dgm:prSet presAssocID="{C73A0A86-89E6-4A97-8127-647FA8E2D231}" presName="bgRect" presStyleLbl="bgShp" presStyleIdx="0" presStyleCnt="4"/>
      <dgm:spPr/>
    </dgm:pt>
    <dgm:pt modelId="{32EADA4D-BED9-4B92-B11E-4212DE3E2558}" type="pres">
      <dgm:prSet presAssocID="{C73A0A86-89E6-4A97-8127-647FA8E2D23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EF2455D6-6572-4209-AA65-2FB15497CDFE}" type="pres">
      <dgm:prSet presAssocID="{C73A0A86-89E6-4A97-8127-647FA8E2D231}" presName="spaceRect" presStyleCnt="0"/>
      <dgm:spPr/>
    </dgm:pt>
    <dgm:pt modelId="{E4186782-69EC-412E-8FD0-9A2FDC49EACE}" type="pres">
      <dgm:prSet presAssocID="{C73A0A86-89E6-4A97-8127-647FA8E2D231}" presName="parTx" presStyleLbl="revTx" presStyleIdx="0" presStyleCnt="4" custScaleX="101529" custLinFactNeighborX="604" custLinFactNeighborY="-16103">
        <dgm:presLayoutVars>
          <dgm:chMax val="0"/>
          <dgm:chPref val="0"/>
        </dgm:presLayoutVars>
      </dgm:prSet>
      <dgm:spPr/>
    </dgm:pt>
    <dgm:pt modelId="{750A11BB-BD27-4339-9ADD-2A75178DE5E6}" type="pres">
      <dgm:prSet presAssocID="{0405891F-3540-4956-A1BB-8E3562BBAD1D}" presName="sibTrans" presStyleCnt="0"/>
      <dgm:spPr/>
    </dgm:pt>
    <dgm:pt modelId="{8A2D8ADE-CBD1-4D37-B6F4-578FFFBD82FE}" type="pres">
      <dgm:prSet presAssocID="{F35ABA98-5B4E-4876-977A-3E5A91781D79}" presName="compNode" presStyleCnt="0"/>
      <dgm:spPr/>
    </dgm:pt>
    <dgm:pt modelId="{CE781A12-E275-4B0F-AA6D-6708C83F896F}" type="pres">
      <dgm:prSet presAssocID="{F35ABA98-5B4E-4876-977A-3E5A91781D79}" presName="bgRect" presStyleLbl="bgShp" presStyleIdx="1" presStyleCnt="4" custLinFactNeighborX="-15" custLinFactNeighborY="1180"/>
      <dgm:spPr/>
    </dgm:pt>
    <dgm:pt modelId="{7A27B90A-55C5-49E5-AC9A-40A286B24EAB}" type="pres">
      <dgm:prSet presAssocID="{F35ABA98-5B4E-4876-977A-3E5A91781D7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iter"/>
        </a:ext>
      </dgm:extLst>
    </dgm:pt>
    <dgm:pt modelId="{1C0CFDF3-0E8E-46B6-9C9E-5492BB8125DF}" type="pres">
      <dgm:prSet presAssocID="{F35ABA98-5B4E-4876-977A-3E5A91781D79}" presName="spaceRect" presStyleCnt="0"/>
      <dgm:spPr/>
    </dgm:pt>
    <dgm:pt modelId="{CBBEBD7B-4F5A-45C9-BC55-768532D91F52}" type="pres">
      <dgm:prSet presAssocID="{F35ABA98-5B4E-4876-977A-3E5A91781D79}" presName="parTx" presStyleLbl="revTx" presStyleIdx="1" presStyleCnt="4" custLinFactNeighborX="321" custLinFactNeighborY="5547">
        <dgm:presLayoutVars>
          <dgm:chMax val="0"/>
          <dgm:chPref val="0"/>
        </dgm:presLayoutVars>
      </dgm:prSet>
      <dgm:spPr/>
    </dgm:pt>
    <dgm:pt modelId="{77E730DE-C1B9-412B-96F1-DB676494EAAC}" type="pres">
      <dgm:prSet presAssocID="{50A6A5E8-A254-419E-A095-F0C8F1BC07C4}" presName="sibTrans" presStyleCnt="0"/>
      <dgm:spPr/>
    </dgm:pt>
    <dgm:pt modelId="{14E2E970-5664-4C66-A390-288656B5460B}" type="pres">
      <dgm:prSet presAssocID="{B0EF2C2D-BB07-4571-9D1A-D0AB6329134D}" presName="compNode" presStyleCnt="0"/>
      <dgm:spPr/>
    </dgm:pt>
    <dgm:pt modelId="{83C4E2F8-13C2-45C5-ABF7-EBDF744C823E}" type="pres">
      <dgm:prSet presAssocID="{B0EF2C2D-BB07-4571-9D1A-D0AB6329134D}" presName="bgRect" presStyleLbl="bgShp" presStyleIdx="2" presStyleCnt="4"/>
      <dgm:spPr/>
    </dgm:pt>
    <dgm:pt modelId="{46DA953B-363C-45D4-BCB3-930F7D19312A}" type="pres">
      <dgm:prSet presAssocID="{B0EF2C2D-BB07-4571-9D1A-D0AB6329134D}" presName="iconRect" presStyleLbl="node1" presStyleIdx="2" presStyleCnt="4"/>
      <dgm:spPr>
        <a:ln>
          <a:noFill/>
        </a:ln>
      </dgm:spPr>
    </dgm:pt>
    <dgm:pt modelId="{1EC00F57-14FB-4F46-BBF4-E7738AA13A58}" type="pres">
      <dgm:prSet presAssocID="{B0EF2C2D-BB07-4571-9D1A-D0AB6329134D}" presName="spaceRect" presStyleCnt="0"/>
      <dgm:spPr/>
    </dgm:pt>
    <dgm:pt modelId="{A60DBDB3-B676-4C01-BED6-9F05B691B071}" type="pres">
      <dgm:prSet presAssocID="{B0EF2C2D-BB07-4571-9D1A-D0AB6329134D}" presName="parTx" presStyleLbl="revTx" presStyleIdx="2" presStyleCnt="4">
        <dgm:presLayoutVars>
          <dgm:chMax val="0"/>
          <dgm:chPref val="0"/>
        </dgm:presLayoutVars>
      </dgm:prSet>
      <dgm:spPr/>
    </dgm:pt>
    <dgm:pt modelId="{83A5D25B-74B3-4C20-A46D-8E2AC3FFE65C}" type="pres">
      <dgm:prSet presAssocID="{5E4BABE5-47C4-471F-9A98-0C33B41EE928}" presName="sibTrans" presStyleCnt="0"/>
      <dgm:spPr/>
    </dgm:pt>
    <dgm:pt modelId="{02F8D659-6FE8-4688-AD8B-A4DBEDC91206}" type="pres">
      <dgm:prSet presAssocID="{D929861A-F08A-44C4-BC99-243A181E5578}" presName="compNode" presStyleCnt="0"/>
      <dgm:spPr/>
    </dgm:pt>
    <dgm:pt modelId="{0A733ECB-B16F-46C1-9D16-A607EB635486}" type="pres">
      <dgm:prSet presAssocID="{D929861A-F08A-44C4-BC99-243A181E5578}" presName="bgRect" presStyleLbl="bgShp" presStyleIdx="3" presStyleCnt="4"/>
      <dgm:spPr/>
    </dgm:pt>
    <dgm:pt modelId="{E181F024-61B3-4699-8BF9-E97C8D5589CC}" type="pres">
      <dgm:prSet presAssocID="{D929861A-F08A-44C4-BC99-243A181E5578}" presName="iconRect" presStyleLbl="node1" presStyleIdx="3" presStyleCnt="4"/>
      <dgm:spPr>
        <a:ln>
          <a:noFill/>
        </a:ln>
      </dgm:spPr>
    </dgm:pt>
    <dgm:pt modelId="{570430DA-DC26-4708-A4F6-07CBD38707E5}" type="pres">
      <dgm:prSet presAssocID="{D929861A-F08A-44C4-BC99-243A181E5578}" presName="spaceRect" presStyleCnt="0"/>
      <dgm:spPr/>
    </dgm:pt>
    <dgm:pt modelId="{C2E5EC72-0501-407B-8F99-DA2F67B64FE5}" type="pres">
      <dgm:prSet presAssocID="{D929861A-F08A-44C4-BC99-243A181E5578}" presName="parTx" presStyleLbl="revTx" presStyleIdx="3" presStyleCnt="4">
        <dgm:presLayoutVars>
          <dgm:chMax val="0"/>
          <dgm:chPref val="0"/>
        </dgm:presLayoutVars>
      </dgm:prSet>
      <dgm:spPr/>
    </dgm:pt>
  </dgm:ptLst>
  <dgm:cxnLst>
    <dgm:cxn modelId="{06900E66-8848-4A07-B7B7-771FF2664FA0}" srcId="{6F3BA4B4-4604-470B-9400-95F25DF13664}" destId="{C73A0A86-89E6-4A97-8127-647FA8E2D231}" srcOrd="0" destOrd="0" parTransId="{5963084A-D9A5-4EF8-BB88-35554357AC79}" sibTransId="{0405891F-3540-4956-A1BB-8E3562BBAD1D}"/>
    <dgm:cxn modelId="{F7A91746-0556-46F5-96B4-3B947FC0137F}" type="presOf" srcId="{6F3BA4B4-4604-470B-9400-95F25DF13664}" destId="{9FBB182B-2B6A-4685-B6F3-50953CBB8103}" srcOrd="0" destOrd="0" presId="urn:microsoft.com/office/officeart/2018/2/layout/IconVerticalSolidList"/>
    <dgm:cxn modelId="{59A9CF75-513F-4BF7-B005-AE44D579189A}" srcId="{6F3BA4B4-4604-470B-9400-95F25DF13664}" destId="{F35ABA98-5B4E-4876-977A-3E5A91781D79}" srcOrd="1" destOrd="0" parTransId="{9DD6796C-23D9-44B0-B2DA-F676D5653599}" sibTransId="{50A6A5E8-A254-419E-A095-F0C8F1BC07C4}"/>
    <dgm:cxn modelId="{8440E5A1-BE30-48CF-9CE6-8FA1FA85CFCE}" type="presOf" srcId="{C73A0A86-89E6-4A97-8127-647FA8E2D231}" destId="{E4186782-69EC-412E-8FD0-9A2FDC49EACE}" srcOrd="0" destOrd="0" presId="urn:microsoft.com/office/officeart/2018/2/layout/IconVerticalSolidList"/>
    <dgm:cxn modelId="{E3B06FA8-37E6-4CF6-834D-E4380138DC8B}" srcId="{6F3BA4B4-4604-470B-9400-95F25DF13664}" destId="{B0EF2C2D-BB07-4571-9D1A-D0AB6329134D}" srcOrd="2" destOrd="0" parTransId="{E833E425-6713-4510-BE5C-B5D15A834392}" sibTransId="{5E4BABE5-47C4-471F-9A98-0C33B41EE928}"/>
    <dgm:cxn modelId="{279ACBB5-3672-4B8B-B338-DF3115D28582}" srcId="{6F3BA4B4-4604-470B-9400-95F25DF13664}" destId="{D929861A-F08A-44C4-BC99-243A181E5578}" srcOrd="3" destOrd="0" parTransId="{B9F9B3AF-E46E-49BD-BFAC-8C86912C292B}" sibTransId="{EEBF5620-F95D-4F8D-B663-0E73FA0F3136}"/>
    <dgm:cxn modelId="{4FA886B6-B334-4683-91DB-13E5B7832889}" type="presOf" srcId="{D929861A-F08A-44C4-BC99-243A181E5578}" destId="{C2E5EC72-0501-407B-8F99-DA2F67B64FE5}" srcOrd="0" destOrd="0" presId="urn:microsoft.com/office/officeart/2018/2/layout/IconVerticalSolidList"/>
    <dgm:cxn modelId="{9C9968D2-8182-43A0-8C42-25483B0793A5}" type="presOf" srcId="{B0EF2C2D-BB07-4571-9D1A-D0AB6329134D}" destId="{A60DBDB3-B676-4C01-BED6-9F05B691B071}" srcOrd="0" destOrd="0" presId="urn:microsoft.com/office/officeart/2018/2/layout/IconVerticalSolidList"/>
    <dgm:cxn modelId="{239C33E3-84AD-490F-A5A0-43B3796F9E90}" type="presOf" srcId="{F35ABA98-5B4E-4876-977A-3E5A91781D79}" destId="{CBBEBD7B-4F5A-45C9-BC55-768532D91F52}" srcOrd="0" destOrd="0" presId="urn:microsoft.com/office/officeart/2018/2/layout/IconVerticalSolidList"/>
    <dgm:cxn modelId="{5139D9FC-2E3F-4D85-80C1-B18439FEA5C2}" type="presParOf" srcId="{9FBB182B-2B6A-4685-B6F3-50953CBB8103}" destId="{649AD8A7-4109-4455-837F-3476B4CB5C80}" srcOrd="0" destOrd="0" presId="urn:microsoft.com/office/officeart/2018/2/layout/IconVerticalSolidList"/>
    <dgm:cxn modelId="{2BEA6F5B-0408-4942-9C64-9E9C78C798A6}" type="presParOf" srcId="{649AD8A7-4109-4455-837F-3476B4CB5C80}" destId="{CFC375B2-1F69-4A6F-898F-505DD2C45F87}" srcOrd="0" destOrd="0" presId="urn:microsoft.com/office/officeart/2018/2/layout/IconVerticalSolidList"/>
    <dgm:cxn modelId="{A6D5F06D-C236-4A9C-B2F4-26C287C0923C}" type="presParOf" srcId="{649AD8A7-4109-4455-837F-3476B4CB5C80}" destId="{32EADA4D-BED9-4B92-B11E-4212DE3E2558}" srcOrd="1" destOrd="0" presId="urn:microsoft.com/office/officeart/2018/2/layout/IconVerticalSolidList"/>
    <dgm:cxn modelId="{8F79E208-B3DA-4F76-977D-DFFB5468C3AF}" type="presParOf" srcId="{649AD8A7-4109-4455-837F-3476B4CB5C80}" destId="{EF2455D6-6572-4209-AA65-2FB15497CDFE}" srcOrd="2" destOrd="0" presId="urn:microsoft.com/office/officeart/2018/2/layout/IconVerticalSolidList"/>
    <dgm:cxn modelId="{A752E473-4415-43DB-93DD-BA80C53352F6}" type="presParOf" srcId="{649AD8A7-4109-4455-837F-3476B4CB5C80}" destId="{E4186782-69EC-412E-8FD0-9A2FDC49EACE}" srcOrd="3" destOrd="0" presId="urn:microsoft.com/office/officeart/2018/2/layout/IconVerticalSolidList"/>
    <dgm:cxn modelId="{7216A9B0-FD5E-4BBD-84D1-27EB69AD0944}" type="presParOf" srcId="{9FBB182B-2B6A-4685-B6F3-50953CBB8103}" destId="{750A11BB-BD27-4339-9ADD-2A75178DE5E6}" srcOrd="1" destOrd="0" presId="urn:microsoft.com/office/officeart/2018/2/layout/IconVerticalSolidList"/>
    <dgm:cxn modelId="{FBCE0575-06B1-42FE-87FA-743C574C4AF1}" type="presParOf" srcId="{9FBB182B-2B6A-4685-B6F3-50953CBB8103}" destId="{8A2D8ADE-CBD1-4D37-B6F4-578FFFBD82FE}" srcOrd="2" destOrd="0" presId="urn:microsoft.com/office/officeart/2018/2/layout/IconVerticalSolidList"/>
    <dgm:cxn modelId="{15956370-05EB-476A-A04F-2F0C1FC4D1B6}" type="presParOf" srcId="{8A2D8ADE-CBD1-4D37-B6F4-578FFFBD82FE}" destId="{CE781A12-E275-4B0F-AA6D-6708C83F896F}" srcOrd="0" destOrd="0" presId="urn:microsoft.com/office/officeart/2018/2/layout/IconVerticalSolidList"/>
    <dgm:cxn modelId="{DC4D8499-34EB-412E-8C02-45CE056818A1}" type="presParOf" srcId="{8A2D8ADE-CBD1-4D37-B6F4-578FFFBD82FE}" destId="{7A27B90A-55C5-49E5-AC9A-40A286B24EAB}" srcOrd="1" destOrd="0" presId="urn:microsoft.com/office/officeart/2018/2/layout/IconVerticalSolidList"/>
    <dgm:cxn modelId="{C84E5369-5C45-4312-A047-5D9545218EBB}" type="presParOf" srcId="{8A2D8ADE-CBD1-4D37-B6F4-578FFFBD82FE}" destId="{1C0CFDF3-0E8E-46B6-9C9E-5492BB8125DF}" srcOrd="2" destOrd="0" presId="urn:microsoft.com/office/officeart/2018/2/layout/IconVerticalSolidList"/>
    <dgm:cxn modelId="{3CB1D09B-EE51-4E8E-BC7A-2403808D7C4A}" type="presParOf" srcId="{8A2D8ADE-CBD1-4D37-B6F4-578FFFBD82FE}" destId="{CBBEBD7B-4F5A-45C9-BC55-768532D91F52}" srcOrd="3" destOrd="0" presId="urn:microsoft.com/office/officeart/2018/2/layout/IconVerticalSolidList"/>
    <dgm:cxn modelId="{36CBE9DD-5429-4041-8356-DF8307D18361}" type="presParOf" srcId="{9FBB182B-2B6A-4685-B6F3-50953CBB8103}" destId="{77E730DE-C1B9-412B-96F1-DB676494EAAC}" srcOrd="3" destOrd="0" presId="urn:microsoft.com/office/officeart/2018/2/layout/IconVerticalSolidList"/>
    <dgm:cxn modelId="{2C5B751E-2AAA-497F-9122-3C86447148E8}" type="presParOf" srcId="{9FBB182B-2B6A-4685-B6F3-50953CBB8103}" destId="{14E2E970-5664-4C66-A390-288656B5460B}" srcOrd="4" destOrd="0" presId="urn:microsoft.com/office/officeart/2018/2/layout/IconVerticalSolidList"/>
    <dgm:cxn modelId="{31A6F34C-29F0-4D76-938A-588BDE4FA9BA}" type="presParOf" srcId="{14E2E970-5664-4C66-A390-288656B5460B}" destId="{83C4E2F8-13C2-45C5-ABF7-EBDF744C823E}" srcOrd="0" destOrd="0" presId="urn:microsoft.com/office/officeart/2018/2/layout/IconVerticalSolidList"/>
    <dgm:cxn modelId="{C0FBDF3B-42A6-4D75-AF1C-CBC8149265E1}" type="presParOf" srcId="{14E2E970-5664-4C66-A390-288656B5460B}" destId="{46DA953B-363C-45D4-BCB3-930F7D19312A}" srcOrd="1" destOrd="0" presId="urn:microsoft.com/office/officeart/2018/2/layout/IconVerticalSolidList"/>
    <dgm:cxn modelId="{5790A40D-32AD-491F-9A5A-CB09988F9C05}" type="presParOf" srcId="{14E2E970-5664-4C66-A390-288656B5460B}" destId="{1EC00F57-14FB-4F46-BBF4-E7738AA13A58}" srcOrd="2" destOrd="0" presId="urn:microsoft.com/office/officeart/2018/2/layout/IconVerticalSolidList"/>
    <dgm:cxn modelId="{04CBD58B-0FD8-4D5F-8F91-6DE60229EA8D}" type="presParOf" srcId="{14E2E970-5664-4C66-A390-288656B5460B}" destId="{A60DBDB3-B676-4C01-BED6-9F05B691B071}" srcOrd="3" destOrd="0" presId="urn:microsoft.com/office/officeart/2018/2/layout/IconVerticalSolidList"/>
    <dgm:cxn modelId="{9C5238AB-D892-495C-B304-246E21EF9538}" type="presParOf" srcId="{9FBB182B-2B6A-4685-B6F3-50953CBB8103}" destId="{83A5D25B-74B3-4C20-A46D-8E2AC3FFE65C}" srcOrd="5" destOrd="0" presId="urn:microsoft.com/office/officeart/2018/2/layout/IconVerticalSolidList"/>
    <dgm:cxn modelId="{97352379-A233-4006-82C5-0C486089B66B}" type="presParOf" srcId="{9FBB182B-2B6A-4685-B6F3-50953CBB8103}" destId="{02F8D659-6FE8-4688-AD8B-A4DBEDC91206}" srcOrd="6" destOrd="0" presId="urn:microsoft.com/office/officeart/2018/2/layout/IconVerticalSolidList"/>
    <dgm:cxn modelId="{0117DB5B-83E3-4123-9293-2E106EB64822}" type="presParOf" srcId="{02F8D659-6FE8-4688-AD8B-A4DBEDC91206}" destId="{0A733ECB-B16F-46C1-9D16-A607EB635486}" srcOrd="0" destOrd="0" presId="urn:microsoft.com/office/officeart/2018/2/layout/IconVerticalSolidList"/>
    <dgm:cxn modelId="{FDBD2A3C-B807-4903-A13A-8A3F6CB70197}" type="presParOf" srcId="{02F8D659-6FE8-4688-AD8B-A4DBEDC91206}" destId="{E181F024-61B3-4699-8BF9-E97C8D5589CC}" srcOrd="1" destOrd="0" presId="urn:microsoft.com/office/officeart/2018/2/layout/IconVerticalSolidList"/>
    <dgm:cxn modelId="{DE513602-75B7-4DB0-8B5C-FD6BA4FCB366}" type="presParOf" srcId="{02F8D659-6FE8-4688-AD8B-A4DBEDC91206}" destId="{570430DA-DC26-4708-A4F6-07CBD38707E5}" srcOrd="2" destOrd="0" presId="urn:microsoft.com/office/officeart/2018/2/layout/IconVerticalSolidList"/>
    <dgm:cxn modelId="{AAC45FBD-741A-476A-A37F-8B45AD6CA873}" type="presParOf" srcId="{02F8D659-6FE8-4688-AD8B-A4DBEDC91206}" destId="{C2E5EC72-0501-407B-8F99-DA2F67B64FE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9C3EE0-7173-4065-AD8D-6FBA3FA0CAB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7263C5B-D24B-4021-B19F-28EA8314A431}">
      <dgm:prSet/>
      <dgm:spPr/>
      <dgm:t>
        <a:bodyPr/>
        <a:lstStyle/>
        <a:p>
          <a:r>
            <a:rPr lang="en-US" dirty="0"/>
            <a:t>No cohort application – individual must apply separately.</a:t>
          </a:r>
        </a:p>
      </dgm:t>
    </dgm:pt>
    <dgm:pt modelId="{ECECEC9C-222A-4A8D-A8E0-D8BC399C8035}" type="parTrans" cxnId="{0436E23B-32E0-42E5-B228-3DB3EFF0B350}">
      <dgm:prSet/>
      <dgm:spPr/>
      <dgm:t>
        <a:bodyPr/>
        <a:lstStyle/>
        <a:p>
          <a:endParaRPr lang="en-US"/>
        </a:p>
      </dgm:t>
    </dgm:pt>
    <dgm:pt modelId="{DA754F84-3542-4669-87D6-C0EB79AD94A5}" type="sibTrans" cxnId="{0436E23B-32E0-42E5-B228-3DB3EFF0B350}">
      <dgm:prSet/>
      <dgm:spPr/>
      <dgm:t>
        <a:bodyPr/>
        <a:lstStyle/>
        <a:p>
          <a:endParaRPr lang="en-US"/>
        </a:p>
      </dgm:t>
    </dgm:pt>
    <dgm:pt modelId="{739DD9FE-935E-47B3-B460-9A1FF281B1C3}">
      <dgm:prSet/>
      <dgm:spPr/>
      <dgm:t>
        <a:bodyPr/>
        <a:lstStyle/>
        <a:p>
          <a:r>
            <a:rPr lang="en-US" dirty="0"/>
            <a:t>Please detail how your proposal will be applied after you have completed your programming.  Please complete the application in its entirety. </a:t>
          </a:r>
        </a:p>
      </dgm:t>
    </dgm:pt>
    <dgm:pt modelId="{CA0A2053-7BBC-439D-A3FA-B110C5FB4D23}" type="parTrans" cxnId="{F9453B8B-0C96-4A35-A8CC-B3C971FEC90C}">
      <dgm:prSet/>
      <dgm:spPr/>
      <dgm:t>
        <a:bodyPr/>
        <a:lstStyle/>
        <a:p>
          <a:endParaRPr lang="en-US"/>
        </a:p>
      </dgm:t>
    </dgm:pt>
    <dgm:pt modelId="{4A3B4C50-62A7-4AA9-84C9-9701C458E519}" type="sibTrans" cxnId="{F9453B8B-0C96-4A35-A8CC-B3C971FEC90C}">
      <dgm:prSet/>
      <dgm:spPr/>
      <dgm:t>
        <a:bodyPr/>
        <a:lstStyle/>
        <a:p>
          <a:endParaRPr lang="en-US"/>
        </a:p>
      </dgm:t>
    </dgm:pt>
    <dgm:pt modelId="{6EFBE7B7-AF62-48E6-A6AC-E95A60267352}">
      <dgm:prSet/>
      <dgm:spPr/>
      <dgm:t>
        <a:bodyPr/>
        <a:lstStyle/>
        <a:p>
          <a:r>
            <a:rPr lang="en-US" dirty="0"/>
            <a:t>Continuity of student programming must be at the forefront and consultation with your Administration is encouraged.</a:t>
          </a:r>
        </a:p>
      </dgm:t>
    </dgm:pt>
    <dgm:pt modelId="{CAD09D53-62C3-4E70-B210-4513463F7A4E}" type="parTrans" cxnId="{1F2B109E-CE32-4EAD-AFD0-08960F6B455A}">
      <dgm:prSet/>
      <dgm:spPr/>
      <dgm:t>
        <a:bodyPr/>
        <a:lstStyle/>
        <a:p>
          <a:endParaRPr lang="en-US"/>
        </a:p>
      </dgm:t>
    </dgm:pt>
    <dgm:pt modelId="{607E09D2-B8E7-48CA-8258-B806F72CD456}" type="sibTrans" cxnId="{1F2B109E-CE32-4EAD-AFD0-08960F6B455A}">
      <dgm:prSet/>
      <dgm:spPr/>
      <dgm:t>
        <a:bodyPr/>
        <a:lstStyle/>
        <a:p>
          <a:endParaRPr lang="en-US"/>
        </a:p>
      </dgm:t>
    </dgm:pt>
    <dgm:pt modelId="{340BCFB7-915E-4E55-B18B-EE64B7EDCBBB}" type="pres">
      <dgm:prSet presAssocID="{1E9C3EE0-7173-4065-AD8D-6FBA3FA0CAB5}" presName="root" presStyleCnt="0">
        <dgm:presLayoutVars>
          <dgm:dir/>
          <dgm:resizeHandles val="exact"/>
        </dgm:presLayoutVars>
      </dgm:prSet>
      <dgm:spPr/>
    </dgm:pt>
    <dgm:pt modelId="{9C9AF834-8887-4129-A569-8B07DEF0CD56}" type="pres">
      <dgm:prSet presAssocID="{57263C5B-D24B-4021-B19F-28EA8314A431}" presName="compNode" presStyleCnt="0"/>
      <dgm:spPr/>
    </dgm:pt>
    <dgm:pt modelId="{7B25111B-60FC-485E-867C-D95231832C5A}" type="pres">
      <dgm:prSet presAssocID="{57263C5B-D24B-4021-B19F-28EA8314A431}" presName="bgRect" presStyleLbl="bgShp" presStyleIdx="0" presStyleCnt="3"/>
      <dgm:spPr/>
    </dgm:pt>
    <dgm:pt modelId="{5B976362-34F2-4C02-93EF-00B7C9A26AC3}" type="pres">
      <dgm:prSet presAssocID="{57263C5B-D24B-4021-B19F-28EA8314A4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B7429FF9-003C-4DEE-AECB-96875FA3D362}" type="pres">
      <dgm:prSet presAssocID="{57263C5B-D24B-4021-B19F-28EA8314A431}" presName="spaceRect" presStyleCnt="0"/>
      <dgm:spPr/>
    </dgm:pt>
    <dgm:pt modelId="{BE3B2850-BE4C-48BE-A0DB-D788D0D897D9}" type="pres">
      <dgm:prSet presAssocID="{57263C5B-D24B-4021-B19F-28EA8314A431}" presName="parTx" presStyleLbl="revTx" presStyleIdx="0" presStyleCnt="3">
        <dgm:presLayoutVars>
          <dgm:chMax val="0"/>
          <dgm:chPref val="0"/>
        </dgm:presLayoutVars>
      </dgm:prSet>
      <dgm:spPr/>
    </dgm:pt>
    <dgm:pt modelId="{C66C0913-4413-482E-9F3C-FAE18150A58C}" type="pres">
      <dgm:prSet presAssocID="{DA754F84-3542-4669-87D6-C0EB79AD94A5}" presName="sibTrans" presStyleCnt="0"/>
      <dgm:spPr/>
    </dgm:pt>
    <dgm:pt modelId="{25FE377C-5C38-417E-B8E0-5412DC913491}" type="pres">
      <dgm:prSet presAssocID="{739DD9FE-935E-47B3-B460-9A1FF281B1C3}" presName="compNode" presStyleCnt="0"/>
      <dgm:spPr/>
    </dgm:pt>
    <dgm:pt modelId="{7099A53E-1C9E-4A19-937D-7912CA39BBB7}" type="pres">
      <dgm:prSet presAssocID="{739DD9FE-935E-47B3-B460-9A1FF281B1C3}" presName="bgRect" presStyleLbl="bgShp" presStyleIdx="1" presStyleCnt="3"/>
      <dgm:spPr/>
    </dgm:pt>
    <dgm:pt modelId="{F849BEAD-A2E4-4C11-A498-FBF907E0C476}" type="pres">
      <dgm:prSet presAssocID="{739DD9FE-935E-47B3-B460-9A1FF281B1C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AD0BA82C-3B79-4561-B781-F31D4E22373F}" type="pres">
      <dgm:prSet presAssocID="{739DD9FE-935E-47B3-B460-9A1FF281B1C3}" presName="spaceRect" presStyleCnt="0"/>
      <dgm:spPr/>
    </dgm:pt>
    <dgm:pt modelId="{257AB011-F225-4DC8-A13C-8C6A4F47FFC3}" type="pres">
      <dgm:prSet presAssocID="{739DD9FE-935E-47B3-B460-9A1FF281B1C3}" presName="parTx" presStyleLbl="revTx" presStyleIdx="1" presStyleCnt="3">
        <dgm:presLayoutVars>
          <dgm:chMax val="0"/>
          <dgm:chPref val="0"/>
        </dgm:presLayoutVars>
      </dgm:prSet>
      <dgm:spPr/>
    </dgm:pt>
    <dgm:pt modelId="{698E9C00-1AA3-4022-A31F-D9A6A1D56136}" type="pres">
      <dgm:prSet presAssocID="{4A3B4C50-62A7-4AA9-84C9-9701C458E519}" presName="sibTrans" presStyleCnt="0"/>
      <dgm:spPr/>
    </dgm:pt>
    <dgm:pt modelId="{3905E8B4-F9F0-4E5D-B538-F31675131BBD}" type="pres">
      <dgm:prSet presAssocID="{6EFBE7B7-AF62-48E6-A6AC-E95A60267352}" presName="compNode" presStyleCnt="0"/>
      <dgm:spPr/>
    </dgm:pt>
    <dgm:pt modelId="{0A8C9BAE-03DC-4D7A-9156-611E0EF82428}" type="pres">
      <dgm:prSet presAssocID="{6EFBE7B7-AF62-48E6-A6AC-E95A60267352}" presName="bgRect" presStyleLbl="bgShp" presStyleIdx="2" presStyleCnt="3"/>
      <dgm:spPr/>
    </dgm:pt>
    <dgm:pt modelId="{788C2C63-A315-4613-B0E2-271A3562C82E}" type="pres">
      <dgm:prSet presAssocID="{6EFBE7B7-AF62-48E6-A6AC-E95A6026735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0C032F34-D043-4F7A-BA7F-179D77AE7E65}" type="pres">
      <dgm:prSet presAssocID="{6EFBE7B7-AF62-48E6-A6AC-E95A60267352}" presName="spaceRect" presStyleCnt="0"/>
      <dgm:spPr/>
    </dgm:pt>
    <dgm:pt modelId="{C899AA31-754B-445E-8BFA-C224AF21F94E}" type="pres">
      <dgm:prSet presAssocID="{6EFBE7B7-AF62-48E6-A6AC-E95A60267352}" presName="parTx" presStyleLbl="revTx" presStyleIdx="2" presStyleCnt="3">
        <dgm:presLayoutVars>
          <dgm:chMax val="0"/>
          <dgm:chPref val="0"/>
        </dgm:presLayoutVars>
      </dgm:prSet>
      <dgm:spPr/>
    </dgm:pt>
  </dgm:ptLst>
  <dgm:cxnLst>
    <dgm:cxn modelId="{67123521-EC7D-4D7D-99C1-48F9CDCD796B}" type="presOf" srcId="{739DD9FE-935E-47B3-B460-9A1FF281B1C3}" destId="{257AB011-F225-4DC8-A13C-8C6A4F47FFC3}" srcOrd="0" destOrd="0" presId="urn:microsoft.com/office/officeart/2018/2/layout/IconVerticalSolidList"/>
    <dgm:cxn modelId="{591C6D22-AFEE-49C3-A9F0-46203000D10F}" type="presOf" srcId="{6EFBE7B7-AF62-48E6-A6AC-E95A60267352}" destId="{C899AA31-754B-445E-8BFA-C224AF21F94E}" srcOrd="0" destOrd="0" presId="urn:microsoft.com/office/officeart/2018/2/layout/IconVerticalSolidList"/>
    <dgm:cxn modelId="{0436E23B-32E0-42E5-B228-3DB3EFF0B350}" srcId="{1E9C3EE0-7173-4065-AD8D-6FBA3FA0CAB5}" destId="{57263C5B-D24B-4021-B19F-28EA8314A431}" srcOrd="0" destOrd="0" parTransId="{ECECEC9C-222A-4A8D-A8E0-D8BC399C8035}" sibTransId="{DA754F84-3542-4669-87D6-C0EB79AD94A5}"/>
    <dgm:cxn modelId="{7207417D-D88B-44F9-95C5-BE7CF8742DA2}" type="presOf" srcId="{1E9C3EE0-7173-4065-AD8D-6FBA3FA0CAB5}" destId="{340BCFB7-915E-4E55-B18B-EE64B7EDCBBB}" srcOrd="0" destOrd="0" presId="urn:microsoft.com/office/officeart/2018/2/layout/IconVerticalSolidList"/>
    <dgm:cxn modelId="{F9453B8B-0C96-4A35-A8CC-B3C971FEC90C}" srcId="{1E9C3EE0-7173-4065-AD8D-6FBA3FA0CAB5}" destId="{739DD9FE-935E-47B3-B460-9A1FF281B1C3}" srcOrd="1" destOrd="0" parTransId="{CA0A2053-7BBC-439D-A3FA-B110C5FB4D23}" sibTransId="{4A3B4C50-62A7-4AA9-84C9-9701C458E519}"/>
    <dgm:cxn modelId="{1F2B109E-CE32-4EAD-AFD0-08960F6B455A}" srcId="{1E9C3EE0-7173-4065-AD8D-6FBA3FA0CAB5}" destId="{6EFBE7B7-AF62-48E6-A6AC-E95A60267352}" srcOrd="2" destOrd="0" parTransId="{CAD09D53-62C3-4E70-B210-4513463F7A4E}" sibTransId="{607E09D2-B8E7-48CA-8258-B806F72CD456}"/>
    <dgm:cxn modelId="{031F22EC-BED7-48C8-A377-C7ED10FD93DC}" type="presOf" srcId="{57263C5B-D24B-4021-B19F-28EA8314A431}" destId="{BE3B2850-BE4C-48BE-A0DB-D788D0D897D9}" srcOrd="0" destOrd="0" presId="urn:microsoft.com/office/officeart/2018/2/layout/IconVerticalSolidList"/>
    <dgm:cxn modelId="{A9D29DB7-25FD-4F26-9E1B-71A57D9D8085}" type="presParOf" srcId="{340BCFB7-915E-4E55-B18B-EE64B7EDCBBB}" destId="{9C9AF834-8887-4129-A569-8B07DEF0CD56}" srcOrd="0" destOrd="0" presId="urn:microsoft.com/office/officeart/2018/2/layout/IconVerticalSolidList"/>
    <dgm:cxn modelId="{A744915C-B21A-4DF8-9005-45F2AE5D789C}" type="presParOf" srcId="{9C9AF834-8887-4129-A569-8B07DEF0CD56}" destId="{7B25111B-60FC-485E-867C-D95231832C5A}" srcOrd="0" destOrd="0" presId="urn:microsoft.com/office/officeart/2018/2/layout/IconVerticalSolidList"/>
    <dgm:cxn modelId="{DBB46CB8-44F4-44F0-B9E0-CD46D9F8BBD4}" type="presParOf" srcId="{9C9AF834-8887-4129-A569-8B07DEF0CD56}" destId="{5B976362-34F2-4C02-93EF-00B7C9A26AC3}" srcOrd="1" destOrd="0" presId="urn:microsoft.com/office/officeart/2018/2/layout/IconVerticalSolidList"/>
    <dgm:cxn modelId="{F58B2DA0-442A-4DA0-809E-EAD9E4C2A824}" type="presParOf" srcId="{9C9AF834-8887-4129-A569-8B07DEF0CD56}" destId="{B7429FF9-003C-4DEE-AECB-96875FA3D362}" srcOrd="2" destOrd="0" presId="urn:microsoft.com/office/officeart/2018/2/layout/IconVerticalSolidList"/>
    <dgm:cxn modelId="{1EDEA334-22AE-49BD-A247-8307BD621AE8}" type="presParOf" srcId="{9C9AF834-8887-4129-A569-8B07DEF0CD56}" destId="{BE3B2850-BE4C-48BE-A0DB-D788D0D897D9}" srcOrd="3" destOrd="0" presId="urn:microsoft.com/office/officeart/2018/2/layout/IconVerticalSolidList"/>
    <dgm:cxn modelId="{46F092FE-EB28-4AC9-BFC3-203FC58C4010}" type="presParOf" srcId="{340BCFB7-915E-4E55-B18B-EE64B7EDCBBB}" destId="{C66C0913-4413-482E-9F3C-FAE18150A58C}" srcOrd="1" destOrd="0" presId="urn:microsoft.com/office/officeart/2018/2/layout/IconVerticalSolidList"/>
    <dgm:cxn modelId="{82584D83-DBC7-41AF-8E99-53473C7C6210}" type="presParOf" srcId="{340BCFB7-915E-4E55-B18B-EE64B7EDCBBB}" destId="{25FE377C-5C38-417E-B8E0-5412DC913491}" srcOrd="2" destOrd="0" presId="urn:microsoft.com/office/officeart/2018/2/layout/IconVerticalSolidList"/>
    <dgm:cxn modelId="{E3016B0E-3C9F-4956-9B0C-C01AB89F63F9}" type="presParOf" srcId="{25FE377C-5C38-417E-B8E0-5412DC913491}" destId="{7099A53E-1C9E-4A19-937D-7912CA39BBB7}" srcOrd="0" destOrd="0" presId="urn:microsoft.com/office/officeart/2018/2/layout/IconVerticalSolidList"/>
    <dgm:cxn modelId="{EA2336AA-211A-4CD2-AF87-B9D8C63ACCDF}" type="presParOf" srcId="{25FE377C-5C38-417E-B8E0-5412DC913491}" destId="{F849BEAD-A2E4-4C11-A498-FBF907E0C476}" srcOrd="1" destOrd="0" presId="urn:microsoft.com/office/officeart/2018/2/layout/IconVerticalSolidList"/>
    <dgm:cxn modelId="{A65F7DFA-1D8A-48F7-8058-40F13F853B2B}" type="presParOf" srcId="{25FE377C-5C38-417E-B8E0-5412DC913491}" destId="{AD0BA82C-3B79-4561-B781-F31D4E22373F}" srcOrd="2" destOrd="0" presId="urn:microsoft.com/office/officeart/2018/2/layout/IconVerticalSolidList"/>
    <dgm:cxn modelId="{835F4190-F448-43BA-9DD8-A9C0B9AC40E7}" type="presParOf" srcId="{25FE377C-5C38-417E-B8E0-5412DC913491}" destId="{257AB011-F225-4DC8-A13C-8C6A4F47FFC3}" srcOrd="3" destOrd="0" presId="urn:microsoft.com/office/officeart/2018/2/layout/IconVerticalSolidList"/>
    <dgm:cxn modelId="{718AEEAD-982A-47F8-A189-9C9D3E20F927}" type="presParOf" srcId="{340BCFB7-915E-4E55-B18B-EE64B7EDCBBB}" destId="{698E9C00-1AA3-4022-A31F-D9A6A1D56136}" srcOrd="3" destOrd="0" presId="urn:microsoft.com/office/officeart/2018/2/layout/IconVerticalSolidList"/>
    <dgm:cxn modelId="{F723CEEB-E73E-4C9F-B0B6-69788E2EA87A}" type="presParOf" srcId="{340BCFB7-915E-4E55-B18B-EE64B7EDCBBB}" destId="{3905E8B4-F9F0-4E5D-B538-F31675131BBD}" srcOrd="4" destOrd="0" presId="urn:microsoft.com/office/officeart/2018/2/layout/IconVerticalSolidList"/>
    <dgm:cxn modelId="{A6ADE434-2A58-43A7-AD7F-E46BE9CC2720}" type="presParOf" srcId="{3905E8B4-F9F0-4E5D-B538-F31675131BBD}" destId="{0A8C9BAE-03DC-4D7A-9156-611E0EF82428}" srcOrd="0" destOrd="0" presId="urn:microsoft.com/office/officeart/2018/2/layout/IconVerticalSolidList"/>
    <dgm:cxn modelId="{7871F33B-2F38-490B-B0AB-DD8EBF98FD7C}" type="presParOf" srcId="{3905E8B4-F9F0-4E5D-B538-F31675131BBD}" destId="{788C2C63-A315-4613-B0E2-271A3562C82E}" srcOrd="1" destOrd="0" presId="urn:microsoft.com/office/officeart/2018/2/layout/IconVerticalSolidList"/>
    <dgm:cxn modelId="{BE84A75F-B603-4EE9-9F65-17515E63FA70}" type="presParOf" srcId="{3905E8B4-F9F0-4E5D-B538-F31675131BBD}" destId="{0C032F34-D043-4F7A-BA7F-179D77AE7E65}" srcOrd="2" destOrd="0" presId="urn:microsoft.com/office/officeart/2018/2/layout/IconVerticalSolidList"/>
    <dgm:cxn modelId="{45AAC3DB-69DD-43DD-8E5B-5F2E1BB47907}" type="presParOf" srcId="{3905E8B4-F9F0-4E5D-B538-F31675131BBD}" destId="{C899AA31-754B-445E-8BFA-C224AF21F94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5251B3-FD63-433A-A773-D5060C37ABCA}" type="doc">
      <dgm:prSet loTypeId="urn:microsoft.com/office/officeart/2016/7/layout/VerticalSolidActionList" loCatId="List" qsTypeId="urn:microsoft.com/office/officeart/2005/8/quickstyle/simple1" qsCatId="simple" csTypeId="urn:microsoft.com/office/officeart/2005/8/colors/accent3_2" csCatId="accent3" phldr="1"/>
      <dgm:spPr/>
      <dgm:t>
        <a:bodyPr/>
        <a:lstStyle/>
        <a:p>
          <a:endParaRPr lang="en-US"/>
        </a:p>
      </dgm:t>
    </dgm:pt>
    <dgm:pt modelId="{79EF3FDD-D8D3-42E7-9512-92DA9EB953B9}">
      <dgm:prSet/>
      <dgm:spPr/>
      <dgm:t>
        <a:bodyPr/>
        <a:lstStyle/>
        <a:p>
          <a:r>
            <a:rPr lang="en-US" dirty="0"/>
            <a:t>Specify</a:t>
          </a:r>
        </a:p>
      </dgm:t>
    </dgm:pt>
    <dgm:pt modelId="{00BC98DE-8754-4F4A-9F37-4BB21B7CBB63}" type="parTrans" cxnId="{5BAACA04-E6B0-4DB4-99C4-A9EB2666C3A4}">
      <dgm:prSet/>
      <dgm:spPr/>
      <dgm:t>
        <a:bodyPr/>
        <a:lstStyle/>
        <a:p>
          <a:endParaRPr lang="en-US"/>
        </a:p>
      </dgm:t>
    </dgm:pt>
    <dgm:pt modelId="{FD80A078-8AF4-471A-860E-635C5EF11EFF}" type="sibTrans" cxnId="{5BAACA04-E6B0-4DB4-99C4-A9EB2666C3A4}">
      <dgm:prSet/>
      <dgm:spPr/>
      <dgm:t>
        <a:bodyPr/>
        <a:lstStyle/>
        <a:p>
          <a:endParaRPr lang="en-US"/>
        </a:p>
      </dgm:t>
    </dgm:pt>
    <dgm:pt modelId="{DE0DB9AC-C793-407B-8DF6-E444223B07F9}">
      <dgm:prSet/>
      <dgm:spPr/>
      <dgm:t>
        <a:bodyPr/>
        <a:lstStyle/>
        <a:p>
          <a:r>
            <a:rPr lang="en-US" dirty="0"/>
            <a:t>Please specify dates and course numbers (for tuition grants) as best you can or if this information, include the courses with a generic course name (</a:t>
          </a:r>
          <a:r>
            <a:rPr lang="en-US" dirty="0" err="1"/>
            <a:t>eg.Option</a:t>
          </a:r>
          <a:r>
            <a:rPr lang="en-US" dirty="0"/>
            <a:t> 1, Summer Elective 1 </a:t>
          </a:r>
          <a:r>
            <a:rPr lang="en-US" dirty="0" err="1"/>
            <a:t>etc</a:t>
          </a:r>
          <a:r>
            <a:rPr lang="en-US" dirty="0"/>
            <a:t>)  and expected tuition costs to ensure you are including ALL potential courses in the year.  Once you have confirmation of the correct course number, a “Course Notification of Change” form (found on </a:t>
          </a:r>
          <a:r>
            <a:rPr lang="en-US" dirty="0">
              <a:hlinkClick xmlns:r="http://schemas.openxmlformats.org/officeDocument/2006/relationships" r:id="rId1"/>
            </a:rPr>
            <a:t>www.atalocal55.ca</a:t>
          </a:r>
          <a:r>
            <a:rPr lang="en-US" dirty="0"/>
            <a:t> or ASK) can be completed and forwarded to your file is accurate.</a:t>
          </a:r>
        </a:p>
      </dgm:t>
    </dgm:pt>
    <dgm:pt modelId="{7707A405-58B4-4F50-9DF7-6E95B7CB4F8C}" type="parTrans" cxnId="{521B380B-69A2-49D2-BBDC-54A8B957A96A}">
      <dgm:prSet/>
      <dgm:spPr/>
      <dgm:t>
        <a:bodyPr/>
        <a:lstStyle/>
        <a:p>
          <a:endParaRPr lang="en-US"/>
        </a:p>
      </dgm:t>
    </dgm:pt>
    <dgm:pt modelId="{62D14460-03A6-40EC-B0FD-D3921D0B3091}" type="sibTrans" cxnId="{521B380B-69A2-49D2-BBDC-54A8B957A96A}">
      <dgm:prSet/>
      <dgm:spPr/>
      <dgm:t>
        <a:bodyPr/>
        <a:lstStyle/>
        <a:p>
          <a:endParaRPr lang="en-US"/>
        </a:p>
      </dgm:t>
    </dgm:pt>
    <dgm:pt modelId="{936CC9A3-FF57-477A-95DB-DF9F19AB61ED}">
      <dgm:prSet/>
      <dgm:spPr/>
      <dgm:t>
        <a:bodyPr/>
        <a:lstStyle/>
        <a:p>
          <a:r>
            <a:rPr lang="en-US"/>
            <a:t>Calculate</a:t>
          </a:r>
        </a:p>
      </dgm:t>
    </dgm:pt>
    <dgm:pt modelId="{929C546D-E7CE-4987-9C5A-DABB4B7F8D93}" type="parTrans" cxnId="{EEB1FDCC-9D07-4C99-8659-B2F6DD0FD8AF}">
      <dgm:prSet/>
      <dgm:spPr/>
      <dgm:t>
        <a:bodyPr/>
        <a:lstStyle/>
        <a:p>
          <a:endParaRPr lang="en-US"/>
        </a:p>
      </dgm:t>
    </dgm:pt>
    <dgm:pt modelId="{E784295D-DA08-460F-B8A8-F681AED3B324}" type="sibTrans" cxnId="{EEB1FDCC-9D07-4C99-8659-B2F6DD0FD8AF}">
      <dgm:prSet/>
      <dgm:spPr/>
      <dgm:t>
        <a:bodyPr/>
        <a:lstStyle/>
        <a:p>
          <a:endParaRPr lang="en-US"/>
        </a:p>
      </dgm:t>
    </dgm:pt>
    <dgm:pt modelId="{DD08FD61-B81B-487A-B68E-C65FE8F144D8}">
      <dgm:prSet/>
      <dgm:spPr/>
      <dgm:t>
        <a:bodyPr/>
        <a:lstStyle/>
        <a:p>
          <a:r>
            <a:rPr lang="en-US" dirty="0"/>
            <a:t>Please calculate the estimated cost of leaves days you might require</a:t>
          </a:r>
        </a:p>
        <a:p>
          <a:endParaRPr lang="en-US" dirty="0"/>
        </a:p>
      </dgm:t>
    </dgm:pt>
    <dgm:pt modelId="{1CCD0D0D-2AF4-49B1-81B1-F30BC638D7C5}" type="parTrans" cxnId="{7EC06ABA-E3FB-4F1F-9177-2CC89F9F4393}">
      <dgm:prSet/>
      <dgm:spPr/>
      <dgm:t>
        <a:bodyPr/>
        <a:lstStyle/>
        <a:p>
          <a:endParaRPr lang="en-US"/>
        </a:p>
      </dgm:t>
    </dgm:pt>
    <dgm:pt modelId="{DAB3E619-AC10-4545-A33D-9A528C84AE6A}" type="sibTrans" cxnId="{7EC06ABA-E3FB-4F1F-9177-2CC89F9F4393}">
      <dgm:prSet/>
      <dgm:spPr/>
      <dgm:t>
        <a:bodyPr/>
        <a:lstStyle/>
        <a:p>
          <a:endParaRPr lang="en-US"/>
        </a:p>
      </dgm:t>
    </dgm:pt>
    <dgm:pt modelId="{4A883486-5DBD-44E6-9DC8-E6E02B081097}">
      <dgm:prSet/>
      <dgm:spPr/>
      <dgm:t>
        <a:bodyPr/>
        <a:lstStyle/>
        <a:p>
          <a:r>
            <a:rPr lang="en-US" dirty="0"/>
            <a:t>$235.03 – per day</a:t>
          </a:r>
        </a:p>
      </dgm:t>
    </dgm:pt>
    <dgm:pt modelId="{B5705BFF-D6BA-4DA7-88A9-5A5EE7D57C4F}" type="parTrans" cxnId="{038816A6-2C42-426F-80E1-56C7BA198732}">
      <dgm:prSet/>
      <dgm:spPr/>
      <dgm:t>
        <a:bodyPr/>
        <a:lstStyle/>
        <a:p>
          <a:endParaRPr lang="en-US"/>
        </a:p>
      </dgm:t>
    </dgm:pt>
    <dgm:pt modelId="{3E661E3E-3C27-471F-9F26-5B462E418339}" type="sibTrans" cxnId="{038816A6-2C42-426F-80E1-56C7BA198732}">
      <dgm:prSet/>
      <dgm:spPr/>
      <dgm:t>
        <a:bodyPr/>
        <a:lstStyle/>
        <a:p>
          <a:endParaRPr lang="en-US"/>
        </a:p>
      </dgm:t>
    </dgm:pt>
    <dgm:pt modelId="{75818324-4F28-437B-B59A-CFB39D0B8EF6}">
      <dgm:prSet/>
      <dgm:spPr/>
      <dgm:t>
        <a:bodyPr/>
        <a:lstStyle/>
        <a:p>
          <a:r>
            <a:rPr lang="en-US" dirty="0"/>
            <a:t>Other?</a:t>
          </a:r>
        </a:p>
      </dgm:t>
    </dgm:pt>
    <dgm:pt modelId="{93B3AD5F-C523-4D40-943F-653A4DE4C703}" type="parTrans" cxnId="{1D8118CE-7E1A-440F-A361-D54DBF977B9C}">
      <dgm:prSet/>
      <dgm:spPr/>
      <dgm:t>
        <a:bodyPr/>
        <a:lstStyle/>
        <a:p>
          <a:endParaRPr lang="en-US"/>
        </a:p>
      </dgm:t>
    </dgm:pt>
    <dgm:pt modelId="{51EB3137-B1F8-4508-9CAE-57A26D403A99}" type="sibTrans" cxnId="{1D8118CE-7E1A-440F-A361-D54DBF977B9C}">
      <dgm:prSet/>
      <dgm:spPr/>
      <dgm:t>
        <a:bodyPr/>
        <a:lstStyle/>
        <a:p>
          <a:endParaRPr lang="en-US"/>
        </a:p>
      </dgm:t>
    </dgm:pt>
    <dgm:pt modelId="{6216655B-1D54-445D-854C-6A6FF4DD5812}">
      <dgm:prSet/>
      <dgm:spPr/>
      <dgm:t>
        <a:bodyPr/>
        <a:lstStyle/>
        <a:p>
          <a:r>
            <a:rPr lang="en-US" dirty="0"/>
            <a:t>Approved expenses </a:t>
          </a:r>
          <a:r>
            <a:rPr lang="en-US" i="1" dirty="0"/>
            <a:t>covered by PIF funding are limited to tuition, technology fees and graduate study fees (these must be itemized on the institution’s statement of account.). </a:t>
          </a:r>
          <a:r>
            <a:rPr lang="en-US" b="1" i="1" dirty="0"/>
            <a:t>Fees NOT covered by the PIF fund include: books, student union, campus health, life insurance, infrastructure, interest payments, loan payments, late fees, etc. </a:t>
          </a:r>
          <a:endParaRPr lang="en-US" dirty="0"/>
        </a:p>
      </dgm:t>
    </dgm:pt>
    <dgm:pt modelId="{3441E6E5-EE02-466A-96EB-EC642D3854B2}" type="parTrans" cxnId="{860DA0CA-FA3C-47A2-B4C5-B8D665B24C2A}">
      <dgm:prSet/>
      <dgm:spPr/>
      <dgm:t>
        <a:bodyPr/>
        <a:lstStyle/>
        <a:p>
          <a:endParaRPr lang="en-US"/>
        </a:p>
      </dgm:t>
    </dgm:pt>
    <dgm:pt modelId="{CCD6D281-8516-4CD8-AF6A-784232693325}" type="sibTrans" cxnId="{860DA0CA-FA3C-47A2-B4C5-B8D665B24C2A}">
      <dgm:prSet/>
      <dgm:spPr/>
      <dgm:t>
        <a:bodyPr/>
        <a:lstStyle/>
        <a:p>
          <a:endParaRPr lang="en-US"/>
        </a:p>
      </dgm:t>
    </dgm:pt>
    <dgm:pt modelId="{95AC24C2-FAF9-E24A-8036-7798021BAC4A}" type="pres">
      <dgm:prSet presAssocID="{935251B3-FD63-433A-A773-D5060C37ABCA}" presName="Name0" presStyleCnt="0">
        <dgm:presLayoutVars>
          <dgm:dir/>
          <dgm:animLvl val="lvl"/>
          <dgm:resizeHandles val="exact"/>
        </dgm:presLayoutVars>
      </dgm:prSet>
      <dgm:spPr/>
    </dgm:pt>
    <dgm:pt modelId="{9931B692-DA4B-9248-91A6-0554D53BA775}" type="pres">
      <dgm:prSet presAssocID="{79EF3FDD-D8D3-42E7-9512-92DA9EB953B9}" presName="linNode" presStyleCnt="0"/>
      <dgm:spPr/>
    </dgm:pt>
    <dgm:pt modelId="{7C51013E-5860-6A4A-8126-6E3F226C511B}" type="pres">
      <dgm:prSet presAssocID="{79EF3FDD-D8D3-42E7-9512-92DA9EB953B9}" presName="parentText" presStyleLbl="alignNode1" presStyleIdx="0" presStyleCnt="3">
        <dgm:presLayoutVars>
          <dgm:chMax val="1"/>
          <dgm:bulletEnabled/>
        </dgm:presLayoutVars>
      </dgm:prSet>
      <dgm:spPr/>
    </dgm:pt>
    <dgm:pt modelId="{BD673D5F-246D-ED46-97CA-DE49271C72D6}" type="pres">
      <dgm:prSet presAssocID="{79EF3FDD-D8D3-42E7-9512-92DA9EB953B9}" presName="descendantText" presStyleLbl="alignAccFollowNode1" presStyleIdx="0" presStyleCnt="3">
        <dgm:presLayoutVars>
          <dgm:bulletEnabled/>
        </dgm:presLayoutVars>
      </dgm:prSet>
      <dgm:spPr/>
    </dgm:pt>
    <dgm:pt modelId="{5762CCE8-30E5-374D-9611-228E42904F7D}" type="pres">
      <dgm:prSet presAssocID="{FD80A078-8AF4-471A-860E-635C5EF11EFF}" presName="sp" presStyleCnt="0"/>
      <dgm:spPr/>
    </dgm:pt>
    <dgm:pt modelId="{3F0983AF-A4C3-2146-8FBA-3BDD2B7C5650}" type="pres">
      <dgm:prSet presAssocID="{936CC9A3-FF57-477A-95DB-DF9F19AB61ED}" presName="linNode" presStyleCnt="0"/>
      <dgm:spPr/>
    </dgm:pt>
    <dgm:pt modelId="{7AF3EDF3-D119-5B40-8998-8F877EDAF86F}" type="pres">
      <dgm:prSet presAssocID="{936CC9A3-FF57-477A-95DB-DF9F19AB61ED}" presName="parentText" presStyleLbl="alignNode1" presStyleIdx="1" presStyleCnt="3">
        <dgm:presLayoutVars>
          <dgm:chMax val="1"/>
          <dgm:bulletEnabled/>
        </dgm:presLayoutVars>
      </dgm:prSet>
      <dgm:spPr/>
    </dgm:pt>
    <dgm:pt modelId="{E98C673D-B8FB-1D4A-9FAC-D8D9EEC86B70}" type="pres">
      <dgm:prSet presAssocID="{936CC9A3-FF57-477A-95DB-DF9F19AB61ED}" presName="descendantText" presStyleLbl="alignAccFollowNode1" presStyleIdx="1" presStyleCnt="3">
        <dgm:presLayoutVars>
          <dgm:bulletEnabled/>
        </dgm:presLayoutVars>
      </dgm:prSet>
      <dgm:spPr/>
    </dgm:pt>
    <dgm:pt modelId="{A342C54A-2051-8C4C-AB8B-D4F4320D5755}" type="pres">
      <dgm:prSet presAssocID="{E784295D-DA08-460F-B8A8-F681AED3B324}" presName="sp" presStyleCnt="0"/>
      <dgm:spPr/>
    </dgm:pt>
    <dgm:pt modelId="{97522450-5190-F343-BE49-87614D3C2419}" type="pres">
      <dgm:prSet presAssocID="{75818324-4F28-437B-B59A-CFB39D0B8EF6}" presName="linNode" presStyleCnt="0"/>
      <dgm:spPr/>
    </dgm:pt>
    <dgm:pt modelId="{D6A75593-02FD-2043-807E-CFCDDC4F21B9}" type="pres">
      <dgm:prSet presAssocID="{75818324-4F28-437B-B59A-CFB39D0B8EF6}" presName="parentText" presStyleLbl="alignNode1" presStyleIdx="2" presStyleCnt="3">
        <dgm:presLayoutVars>
          <dgm:chMax val="1"/>
          <dgm:bulletEnabled/>
        </dgm:presLayoutVars>
      </dgm:prSet>
      <dgm:spPr/>
    </dgm:pt>
    <dgm:pt modelId="{5F37BACF-2462-4945-866A-72D7A04B4F53}" type="pres">
      <dgm:prSet presAssocID="{75818324-4F28-437B-B59A-CFB39D0B8EF6}" presName="descendantText" presStyleLbl="alignAccFollowNode1" presStyleIdx="2" presStyleCnt="3">
        <dgm:presLayoutVars>
          <dgm:bulletEnabled/>
        </dgm:presLayoutVars>
      </dgm:prSet>
      <dgm:spPr/>
    </dgm:pt>
  </dgm:ptLst>
  <dgm:cxnLst>
    <dgm:cxn modelId="{5BAACA04-E6B0-4DB4-99C4-A9EB2666C3A4}" srcId="{935251B3-FD63-433A-A773-D5060C37ABCA}" destId="{79EF3FDD-D8D3-42E7-9512-92DA9EB953B9}" srcOrd="0" destOrd="0" parTransId="{00BC98DE-8754-4F4A-9F37-4BB21B7CBB63}" sibTransId="{FD80A078-8AF4-471A-860E-635C5EF11EFF}"/>
    <dgm:cxn modelId="{F3907806-9ADB-0A4E-BA0A-259EC2D35080}" type="presOf" srcId="{4A883486-5DBD-44E6-9DC8-E6E02B081097}" destId="{E98C673D-B8FB-1D4A-9FAC-D8D9EEC86B70}" srcOrd="0" destOrd="1" presId="urn:microsoft.com/office/officeart/2016/7/layout/VerticalSolidActionList"/>
    <dgm:cxn modelId="{521B380B-69A2-49D2-BBDC-54A8B957A96A}" srcId="{79EF3FDD-D8D3-42E7-9512-92DA9EB953B9}" destId="{DE0DB9AC-C793-407B-8DF6-E444223B07F9}" srcOrd="0" destOrd="0" parTransId="{7707A405-58B4-4F50-9DF7-6E95B7CB4F8C}" sibTransId="{62D14460-03A6-40EC-B0FD-D3921D0B3091}"/>
    <dgm:cxn modelId="{2E3C1E16-B596-4546-81CE-D74A9E5527EA}" type="presOf" srcId="{DD08FD61-B81B-487A-B68E-C65FE8F144D8}" destId="{E98C673D-B8FB-1D4A-9FAC-D8D9EEC86B70}" srcOrd="0" destOrd="0" presId="urn:microsoft.com/office/officeart/2016/7/layout/VerticalSolidActionList"/>
    <dgm:cxn modelId="{74A6512F-A2D1-D34F-A22A-6F77A730BE4E}" type="presOf" srcId="{79EF3FDD-D8D3-42E7-9512-92DA9EB953B9}" destId="{7C51013E-5860-6A4A-8126-6E3F226C511B}" srcOrd="0" destOrd="0" presId="urn:microsoft.com/office/officeart/2016/7/layout/VerticalSolidActionList"/>
    <dgm:cxn modelId="{D2551BA2-8766-D149-BB7D-69B95404621B}" type="presOf" srcId="{935251B3-FD63-433A-A773-D5060C37ABCA}" destId="{95AC24C2-FAF9-E24A-8036-7798021BAC4A}" srcOrd="0" destOrd="0" presId="urn:microsoft.com/office/officeart/2016/7/layout/VerticalSolidActionList"/>
    <dgm:cxn modelId="{038816A6-2C42-426F-80E1-56C7BA198732}" srcId="{DD08FD61-B81B-487A-B68E-C65FE8F144D8}" destId="{4A883486-5DBD-44E6-9DC8-E6E02B081097}" srcOrd="0" destOrd="0" parTransId="{B5705BFF-D6BA-4DA7-88A9-5A5EE7D57C4F}" sibTransId="{3E661E3E-3C27-471F-9F26-5B462E418339}"/>
    <dgm:cxn modelId="{5EFAA3AE-7FDA-E149-B29B-B6F6057AB5B2}" type="presOf" srcId="{6216655B-1D54-445D-854C-6A6FF4DD5812}" destId="{5F37BACF-2462-4945-866A-72D7A04B4F53}" srcOrd="0" destOrd="0" presId="urn:microsoft.com/office/officeart/2016/7/layout/VerticalSolidActionList"/>
    <dgm:cxn modelId="{2ED68DB6-2A53-A94F-AB1F-A29908F67AE7}" type="presOf" srcId="{936CC9A3-FF57-477A-95DB-DF9F19AB61ED}" destId="{7AF3EDF3-D119-5B40-8998-8F877EDAF86F}" srcOrd="0" destOrd="0" presId="urn:microsoft.com/office/officeart/2016/7/layout/VerticalSolidActionList"/>
    <dgm:cxn modelId="{7EC06ABA-E3FB-4F1F-9177-2CC89F9F4393}" srcId="{936CC9A3-FF57-477A-95DB-DF9F19AB61ED}" destId="{DD08FD61-B81B-487A-B68E-C65FE8F144D8}" srcOrd="0" destOrd="0" parTransId="{1CCD0D0D-2AF4-49B1-81B1-F30BC638D7C5}" sibTransId="{DAB3E619-AC10-4545-A33D-9A528C84AE6A}"/>
    <dgm:cxn modelId="{05E503C9-7716-644E-8281-A06E43597839}" type="presOf" srcId="{75818324-4F28-437B-B59A-CFB39D0B8EF6}" destId="{D6A75593-02FD-2043-807E-CFCDDC4F21B9}" srcOrd="0" destOrd="0" presId="urn:microsoft.com/office/officeart/2016/7/layout/VerticalSolidActionList"/>
    <dgm:cxn modelId="{860DA0CA-FA3C-47A2-B4C5-B8D665B24C2A}" srcId="{75818324-4F28-437B-B59A-CFB39D0B8EF6}" destId="{6216655B-1D54-445D-854C-6A6FF4DD5812}" srcOrd="0" destOrd="0" parTransId="{3441E6E5-EE02-466A-96EB-EC642D3854B2}" sibTransId="{CCD6D281-8516-4CD8-AF6A-784232693325}"/>
    <dgm:cxn modelId="{EEB1FDCC-9D07-4C99-8659-B2F6DD0FD8AF}" srcId="{935251B3-FD63-433A-A773-D5060C37ABCA}" destId="{936CC9A3-FF57-477A-95DB-DF9F19AB61ED}" srcOrd="1" destOrd="0" parTransId="{929C546D-E7CE-4987-9C5A-DABB4B7F8D93}" sibTransId="{E784295D-DA08-460F-B8A8-F681AED3B324}"/>
    <dgm:cxn modelId="{1D8118CE-7E1A-440F-A361-D54DBF977B9C}" srcId="{935251B3-FD63-433A-A773-D5060C37ABCA}" destId="{75818324-4F28-437B-B59A-CFB39D0B8EF6}" srcOrd="2" destOrd="0" parTransId="{93B3AD5F-C523-4D40-943F-653A4DE4C703}" sibTransId="{51EB3137-B1F8-4508-9CAE-57A26D403A99}"/>
    <dgm:cxn modelId="{71CE3FE0-72BB-B04B-8DFA-599CDD944923}" type="presOf" srcId="{DE0DB9AC-C793-407B-8DF6-E444223B07F9}" destId="{BD673D5F-246D-ED46-97CA-DE49271C72D6}" srcOrd="0" destOrd="0" presId="urn:microsoft.com/office/officeart/2016/7/layout/VerticalSolidActionList"/>
    <dgm:cxn modelId="{84403739-DFE0-3C45-AD70-8D393EE0EBF8}" type="presParOf" srcId="{95AC24C2-FAF9-E24A-8036-7798021BAC4A}" destId="{9931B692-DA4B-9248-91A6-0554D53BA775}" srcOrd="0" destOrd="0" presId="urn:microsoft.com/office/officeart/2016/7/layout/VerticalSolidActionList"/>
    <dgm:cxn modelId="{60A595CF-CBA8-AE4B-9EAC-630E1952EADC}" type="presParOf" srcId="{9931B692-DA4B-9248-91A6-0554D53BA775}" destId="{7C51013E-5860-6A4A-8126-6E3F226C511B}" srcOrd="0" destOrd="0" presId="urn:microsoft.com/office/officeart/2016/7/layout/VerticalSolidActionList"/>
    <dgm:cxn modelId="{71D66496-B5E3-AF49-97E9-F9569221D252}" type="presParOf" srcId="{9931B692-DA4B-9248-91A6-0554D53BA775}" destId="{BD673D5F-246D-ED46-97CA-DE49271C72D6}" srcOrd="1" destOrd="0" presId="urn:microsoft.com/office/officeart/2016/7/layout/VerticalSolidActionList"/>
    <dgm:cxn modelId="{E7541EFC-6401-474E-865B-31807A236FA7}" type="presParOf" srcId="{95AC24C2-FAF9-E24A-8036-7798021BAC4A}" destId="{5762CCE8-30E5-374D-9611-228E42904F7D}" srcOrd="1" destOrd="0" presId="urn:microsoft.com/office/officeart/2016/7/layout/VerticalSolidActionList"/>
    <dgm:cxn modelId="{1EA79DF5-808C-C444-B4E8-9EEA3FE5D220}" type="presParOf" srcId="{95AC24C2-FAF9-E24A-8036-7798021BAC4A}" destId="{3F0983AF-A4C3-2146-8FBA-3BDD2B7C5650}" srcOrd="2" destOrd="0" presId="urn:microsoft.com/office/officeart/2016/7/layout/VerticalSolidActionList"/>
    <dgm:cxn modelId="{4C641690-117D-6548-825A-1F6664998CC9}" type="presParOf" srcId="{3F0983AF-A4C3-2146-8FBA-3BDD2B7C5650}" destId="{7AF3EDF3-D119-5B40-8998-8F877EDAF86F}" srcOrd="0" destOrd="0" presId="urn:microsoft.com/office/officeart/2016/7/layout/VerticalSolidActionList"/>
    <dgm:cxn modelId="{2B7E61A5-EA67-4A47-BDD2-8D44BA43E38B}" type="presParOf" srcId="{3F0983AF-A4C3-2146-8FBA-3BDD2B7C5650}" destId="{E98C673D-B8FB-1D4A-9FAC-D8D9EEC86B70}" srcOrd="1" destOrd="0" presId="urn:microsoft.com/office/officeart/2016/7/layout/VerticalSolidActionList"/>
    <dgm:cxn modelId="{124D9893-505E-B348-8FA1-C249421D3099}" type="presParOf" srcId="{95AC24C2-FAF9-E24A-8036-7798021BAC4A}" destId="{A342C54A-2051-8C4C-AB8B-D4F4320D5755}" srcOrd="3" destOrd="0" presId="urn:microsoft.com/office/officeart/2016/7/layout/VerticalSolidActionList"/>
    <dgm:cxn modelId="{CFA13BF2-9F4E-0C4A-91C6-0B7A82B7E16B}" type="presParOf" srcId="{95AC24C2-FAF9-E24A-8036-7798021BAC4A}" destId="{97522450-5190-F343-BE49-87614D3C2419}" srcOrd="4" destOrd="0" presId="urn:microsoft.com/office/officeart/2016/7/layout/VerticalSolidActionList"/>
    <dgm:cxn modelId="{0A6E6038-B3DE-DC44-8B2F-A1D734774416}" type="presParOf" srcId="{97522450-5190-F343-BE49-87614D3C2419}" destId="{D6A75593-02FD-2043-807E-CFCDDC4F21B9}" srcOrd="0" destOrd="0" presId="urn:microsoft.com/office/officeart/2016/7/layout/VerticalSolidActionList"/>
    <dgm:cxn modelId="{94E64507-66F0-2C42-890B-8E1C631F5C7F}" type="presParOf" srcId="{97522450-5190-F343-BE49-87614D3C2419}" destId="{5F37BACF-2462-4945-866A-72D7A04B4F53}"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924B04-799D-4F99-BF6D-B0161900D5E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BD7A915-9936-458B-A87E-18F710651BCE}">
      <dgm:prSet/>
      <dgm:spPr/>
      <dgm:t>
        <a:bodyPr/>
        <a:lstStyle/>
        <a:p>
          <a:r>
            <a:rPr lang="en-US" dirty="0"/>
            <a:t>“the teacher will spend the leave in improving professional qualification as a teacher”</a:t>
          </a:r>
        </a:p>
      </dgm:t>
    </dgm:pt>
    <dgm:pt modelId="{4E07CAFD-D4CE-42DF-B6BB-AB87A2CD7940}" type="parTrans" cxnId="{4B1294D5-2B34-4FCD-93F7-72D901D67352}">
      <dgm:prSet/>
      <dgm:spPr/>
      <dgm:t>
        <a:bodyPr/>
        <a:lstStyle/>
        <a:p>
          <a:endParaRPr lang="en-US"/>
        </a:p>
      </dgm:t>
    </dgm:pt>
    <dgm:pt modelId="{D46DCB46-0579-4307-977D-09DDE3E12527}" type="sibTrans" cxnId="{4B1294D5-2B34-4FCD-93F7-72D901D67352}">
      <dgm:prSet/>
      <dgm:spPr/>
      <dgm:t>
        <a:bodyPr/>
        <a:lstStyle/>
        <a:p>
          <a:endParaRPr lang="en-US"/>
        </a:p>
      </dgm:t>
    </dgm:pt>
    <dgm:pt modelId="{EE5934F5-AF47-46BF-98AA-A6EADFFFBE80}">
      <dgm:prSet/>
      <dgm:spPr/>
      <dgm:t>
        <a:bodyPr/>
        <a:lstStyle/>
        <a:p>
          <a:r>
            <a:rPr lang="en-US" dirty="0"/>
            <a:t>2018-2020 collective agreement 9.2.2.1</a:t>
          </a:r>
        </a:p>
      </dgm:t>
    </dgm:pt>
    <dgm:pt modelId="{24638864-BF95-45C4-915D-E79D6B27C06C}" type="parTrans" cxnId="{8C8516A3-77B5-4728-9DED-AD92B5E1CA7A}">
      <dgm:prSet/>
      <dgm:spPr/>
      <dgm:t>
        <a:bodyPr/>
        <a:lstStyle/>
        <a:p>
          <a:endParaRPr lang="en-US"/>
        </a:p>
      </dgm:t>
    </dgm:pt>
    <dgm:pt modelId="{BB831F85-E98F-4E63-9D20-1E629C4B3EE9}" type="sibTrans" cxnId="{8C8516A3-77B5-4728-9DED-AD92B5E1CA7A}">
      <dgm:prSet/>
      <dgm:spPr/>
      <dgm:t>
        <a:bodyPr/>
        <a:lstStyle/>
        <a:p>
          <a:endParaRPr lang="en-US"/>
        </a:p>
      </dgm:t>
    </dgm:pt>
    <dgm:pt modelId="{0AF1D1D4-523B-4E08-9C72-B40BAB58EFB7}">
      <dgm:prSet/>
      <dgm:spPr/>
      <dgm:t>
        <a:bodyPr/>
        <a:lstStyle/>
        <a:p>
          <a:r>
            <a:rPr lang="en-US"/>
            <a:t>Generally used to pursue graduate studies </a:t>
          </a:r>
        </a:p>
      </dgm:t>
    </dgm:pt>
    <dgm:pt modelId="{7935ECAB-1B2C-4934-A6D2-9992D12189B3}" type="parTrans" cxnId="{8A3719C5-0EDF-4F34-811F-218E5D36C66D}">
      <dgm:prSet/>
      <dgm:spPr/>
      <dgm:t>
        <a:bodyPr/>
        <a:lstStyle/>
        <a:p>
          <a:endParaRPr lang="en-US"/>
        </a:p>
      </dgm:t>
    </dgm:pt>
    <dgm:pt modelId="{D019BD54-A4B0-487C-89E5-98AB42C7108B}" type="sibTrans" cxnId="{8A3719C5-0EDF-4F34-811F-218E5D36C66D}">
      <dgm:prSet/>
      <dgm:spPr/>
      <dgm:t>
        <a:bodyPr/>
        <a:lstStyle/>
        <a:p>
          <a:endParaRPr lang="en-US"/>
        </a:p>
      </dgm:t>
    </dgm:pt>
    <dgm:pt modelId="{566FD10B-167D-4397-AB2E-606275686361}" type="pres">
      <dgm:prSet presAssocID="{72924B04-799D-4F99-BF6D-B0161900D5E3}" presName="root" presStyleCnt="0">
        <dgm:presLayoutVars>
          <dgm:dir/>
          <dgm:resizeHandles val="exact"/>
        </dgm:presLayoutVars>
      </dgm:prSet>
      <dgm:spPr/>
    </dgm:pt>
    <dgm:pt modelId="{74589871-1BF2-4984-A858-1858BE3BA109}" type="pres">
      <dgm:prSet presAssocID="{9BD7A915-9936-458B-A87E-18F710651BCE}" presName="compNode" presStyleCnt="0"/>
      <dgm:spPr/>
    </dgm:pt>
    <dgm:pt modelId="{D5BF478B-83CB-4B6E-9B0E-776C8349B753}" type="pres">
      <dgm:prSet presAssocID="{9BD7A915-9936-458B-A87E-18F710651BCE}" presName="bgRect" presStyleLbl="bgShp" presStyleIdx="0" presStyleCnt="2"/>
      <dgm:spPr/>
    </dgm:pt>
    <dgm:pt modelId="{87892D97-170F-46DC-A52C-AAB00F1DF185}" type="pres">
      <dgm:prSet presAssocID="{9BD7A915-9936-458B-A87E-18F710651BC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1D12649-0C60-46E0-93B5-2F2F79042798}" type="pres">
      <dgm:prSet presAssocID="{9BD7A915-9936-458B-A87E-18F710651BCE}" presName="spaceRect" presStyleCnt="0"/>
      <dgm:spPr/>
    </dgm:pt>
    <dgm:pt modelId="{645D1BF5-771E-4EB9-B885-FD4F10D2DE25}" type="pres">
      <dgm:prSet presAssocID="{9BD7A915-9936-458B-A87E-18F710651BCE}" presName="parTx" presStyleLbl="revTx" presStyleIdx="0" presStyleCnt="3">
        <dgm:presLayoutVars>
          <dgm:chMax val="0"/>
          <dgm:chPref val="0"/>
        </dgm:presLayoutVars>
      </dgm:prSet>
      <dgm:spPr/>
    </dgm:pt>
    <dgm:pt modelId="{E342A0BA-2868-46BD-ACBE-C9C40C96BFFF}" type="pres">
      <dgm:prSet presAssocID="{9BD7A915-9936-458B-A87E-18F710651BCE}" presName="desTx" presStyleLbl="revTx" presStyleIdx="1" presStyleCnt="3">
        <dgm:presLayoutVars/>
      </dgm:prSet>
      <dgm:spPr/>
    </dgm:pt>
    <dgm:pt modelId="{AFD5A8EE-518E-42C8-8F46-A7A2B7F410F0}" type="pres">
      <dgm:prSet presAssocID="{D46DCB46-0579-4307-977D-09DDE3E12527}" presName="sibTrans" presStyleCnt="0"/>
      <dgm:spPr/>
    </dgm:pt>
    <dgm:pt modelId="{3E12C89A-D054-41D7-B68A-B5F336620370}" type="pres">
      <dgm:prSet presAssocID="{0AF1D1D4-523B-4E08-9C72-B40BAB58EFB7}" presName="compNode" presStyleCnt="0"/>
      <dgm:spPr/>
    </dgm:pt>
    <dgm:pt modelId="{93A82711-8A6A-41C0-9283-40A324A272E2}" type="pres">
      <dgm:prSet presAssocID="{0AF1D1D4-523B-4E08-9C72-B40BAB58EFB7}" presName="bgRect" presStyleLbl="bgShp" presStyleIdx="1" presStyleCnt="2"/>
      <dgm:spPr/>
    </dgm:pt>
    <dgm:pt modelId="{2D547CEB-9223-4481-B5C4-2E775FC7F7A7}" type="pres">
      <dgm:prSet presAssocID="{0AF1D1D4-523B-4E08-9C72-B40BAB58EFB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C93C4E03-AD16-4B04-8A3D-A1A653B999FC}" type="pres">
      <dgm:prSet presAssocID="{0AF1D1D4-523B-4E08-9C72-B40BAB58EFB7}" presName="spaceRect" presStyleCnt="0"/>
      <dgm:spPr/>
    </dgm:pt>
    <dgm:pt modelId="{972A9A47-4DBD-4D9D-84F1-D0B0873ED427}" type="pres">
      <dgm:prSet presAssocID="{0AF1D1D4-523B-4E08-9C72-B40BAB58EFB7}" presName="parTx" presStyleLbl="revTx" presStyleIdx="2" presStyleCnt="3">
        <dgm:presLayoutVars>
          <dgm:chMax val="0"/>
          <dgm:chPref val="0"/>
        </dgm:presLayoutVars>
      </dgm:prSet>
      <dgm:spPr/>
    </dgm:pt>
  </dgm:ptLst>
  <dgm:cxnLst>
    <dgm:cxn modelId="{3BC9EE0C-DFF6-497C-8B31-83DA9956C813}" type="presOf" srcId="{EE5934F5-AF47-46BF-98AA-A6EADFFFBE80}" destId="{E342A0BA-2868-46BD-ACBE-C9C40C96BFFF}" srcOrd="0" destOrd="0" presId="urn:microsoft.com/office/officeart/2018/2/layout/IconVerticalSolidList"/>
    <dgm:cxn modelId="{646FD019-0CC0-4AE6-BBB2-30148893D8B6}" type="presOf" srcId="{72924B04-799D-4F99-BF6D-B0161900D5E3}" destId="{566FD10B-167D-4397-AB2E-606275686361}" srcOrd="0" destOrd="0" presId="urn:microsoft.com/office/officeart/2018/2/layout/IconVerticalSolidList"/>
    <dgm:cxn modelId="{8C8516A3-77B5-4728-9DED-AD92B5E1CA7A}" srcId="{9BD7A915-9936-458B-A87E-18F710651BCE}" destId="{EE5934F5-AF47-46BF-98AA-A6EADFFFBE80}" srcOrd="0" destOrd="0" parTransId="{24638864-BF95-45C4-915D-E79D6B27C06C}" sibTransId="{BB831F85-E98F-4E63-9D20-1E629C4B3EE9}"/>
    <dgm:cxn modelId="{5F45FAAE-AD5B-4374-80F4-92BEA9A34D96}" type="presOf" srcId="{0AF1D1D4-523B-4E08-9C72-B40BAB58EFB7}" destId="{972A9A47-4DBD-4D9D-84F1-D0B0873ED427}" srcOrd="0" destOrd="0" presId="urn:microsoft.com/office/officeart/2018/2/layout/IconVerticalSolidList"/>
    <dgm:cxn modelId="{8A3719C5-0EDF-4F34-811F-218E5D36C66D}" srcId="{72924B04-799D-4F99-BF6D-B0161900D5E3}" destId="{0AF1D1D4-523B-4E08-9C72-B40BAB58EFB7}" srcOrd="1" destOrd="0" parTransId="{7935ECAB-1B2C-4934-A6D2-9992D12189B3}" sibTransId="{D019BD54-A4B0-487C-89E5-98AB42C7108B}"/>
    <dgm:cxn modelId="{E36D45C9-7941-41D7-949F-857E59AE5CBD}" type="presOf" srcId="{9BD7A915-9936-458B-A87E-18F710651BCE}" destId="{645D1BF5-771E-4EB9-B885-FD4F10D2DE25}" srcOrd="0" destOrd="0" presId="urn:microsoft.com/office/officeart/2018/2/layout/IconVerticalSolidList"/>
    <dgm:cxn modelId="{4B1294D5-2B34-4FCD-93F7-72D901D67352}" srcId="{72924B04-799D-4F99-BF6D-B0161900D5E3}" destId="{9BD7A915-9936-458B-A87E-18F710651BCE}" srcOrd="0" destOrd="0" parTransId="{4E07CAFD-D4CE-42DF-B6BB-AB87A2CD7940}" sibTransId="{D46DCB46-0579-4307-977D-09DDE3E12527}"/>
    <dgm:cxn modelId="{29A9A186-6AB0-4E7C-83AC-6F93E45D6090}" type="presParOf" srcId="{566FD10B-167D-4397-AB2E-606275686361}" destId="{74589871-1BF2-4984-A858-1858BE3BA109}" srcOrd="0" destOrd="0" presId="urn:microsoft.com/office/officeart/2018/2/layout/IconVerticalSolidList"/>
    <dgm:cxn modelId="{7F32CC37-727A-401C-B36E-747A8D56EF3A}" type="presParOf" srcId="{74589871-1BF2-4984-A858-1858BE3BA109}" destId="{D5BF478B-83CB-4B6E-9B0E-776C8349B753}" srcOrd="0" destOrd="0" presId="urn:microsoft.com/office/officeart/2018/2/layout/IconVerticalSolidList"/>
    <dgm:cxn modelId="{14C92275-731B-46AA-AF25-55CF877996D6}" type="presParOf" srcId="{74589871-1BF2-4984-A858-1858BE3BA109}" destId="{87892D97-170F-46DC-A52C-AAB00F1DF185}" srcOrd="1" destOrd="0" presId="urn:microsoft.com/office/officeart/2018/2/layout/IconVerticalSolidList"/>
    <dgm:cxn modelId="{3F0F1874-9C1E-4543-A061-1FDF45097D92}" type="presParOf" srcId="{74589871-1BF2-4984-A858-1858BE3BA109}" destId="{C1D12649-0C60-46E0-93B5-2F2F79042798}" srcOrd="2" destOrd="0" presId="urn:microsoft.com/office/officeart/2018/2/layout/IconVerticalSolidList"/>
    <dgm:cxn modelId="{8519BF25-E645-4A0E-8B81-A72FBD10DEFA}" type="presParOf" srcId="{74589871-1BF2-4984-A858-1858BE3BA109}" destId="{645D1BF5-771E-4EB9-B885-FD4F10D2DE25}" srcOrd="3" destOrd="0" presId="urn:microsoft.com/office/officeart/2018/2/layout/IconVerticalSolidList"/>
    <dgm:cxn modelId="{455F6EEC-20A8-41E7-AC5F-51CDB7436917}" type="presParOf" srcId="{74589871-1BF2-4984-A858-1858BE3BA109}" destId="{E342A0BA-2868-46BD-ACBE-C9C40C96BFFF}" srcOrd="4" destOrd="0" presId="urn:microsoft.com/office/officeart/2018/2/layout/IconVerticalSolidList"/>
    <dgm:cxn modelId="{13BE0157-E1BA-4FB3-8BB1-6C8218FCA5C2}" type="presParOf" srcId="{566FD10B-167D-4397-AB2E-606275686361}" destId="{AFD5A8EE-518E-42C8-8F46-A7A2B7F410F0}" srcOrd="1" destOrd="0" presId="urn:microsoft.com/office/officeart/2018/2/layout/IconVerticalSolidList"/>
    <dgm:cxn modelId="{98A54173-36A4-411E-AD03-2A2848C2B68F}" type="presParOf" srcId="{566FD10B-167D-4397-AB2E-606275686361}" destId="{3E12C89A-D054-41D7-B68A-B5F336620370}" srcOrd="2" destOrd="0" presId="urn:microsoft.com/office/officeart/2018/2/layout/IconVerticalSolidList"/>
    <dgm:cxn modelId="{1657C8FD-1BBE-4ED0-A5B5-3BCAD0601140}" type="presParOf" srcId="{3E12C89A-D054-41D7-B68A-B5F336620370}" destId="{93A82711-8A6A-41C0-9283-40A324A272E2}" srcOrd="0" destOrd="0" presId="urn:microsoft.com/office/officeart/2018/2/layout/IconVerticalSolidList"/>
    <dgm:cxn modelId="{7FF98D26-E744-422B-B9CD-8015C709A14F}" type="presParOf" srcId="{3E12C89A-D054-41D7-B68A-B5F336620370}" destId="{2D547CEB-9223-4481-B5C4-2E775FC7F7A7}" srcOrd="1" destOrd="0" presId="urn:microsoft.com/office/officeart/2018/2/layout/IconVerticalSolidList"/>
    <dgm:cxn modelId="{779E26EC-387A-4D4F-95C4-E884290BD151}" type="presParOf" srcId="{3E12C89A-D054-41D7-B68A-B5F336620370}" destId="{C93C4E03-AD16-4B04-8A3D-A1A653B999FC}" srcOrd="2" destOrd="0" presId="urn:microsoft.com/office/officeart/2018/2/layout/IconVerticalSolidList"/>
    <dgm:cxn modelId="{D037AA07-1C14-4580-A7CA-43D0C80A2293}" type="presParOf" srcId="{3E12C89A-D054-41D7-B68A-B5F336620370}" destId="{972A9A47-4DBD-4D9D-84F1-D0B0873ED42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DB690-AD5B-4405-B1AF-073B3B09E515}">
      <dsp:nvSpPr>
        <dsp:cNvPr id="0" name=""/>
        <dsp:cNvSpPr/>
      </dsp:nvSpPr>
      <dsp:spPr>
        <a:xfrm>
          <a:off x="635518" y="1347"/>
          <a:ext cx="925365" cy="92536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EDC5A0-BE72-44AF-9298-338938F02EF3}">
      <dsp:nvSpPr>
        <dsp:cNvPr id="0" name=""/>
        <dsp:cNvSpPr/>
      </dsp:nvSpPr>
      <dsp:spPr>
        <a:xfrm>
          <a:off x="832727" y="198556"/>
          <a:ext cx="530947" cy="530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A6D78C-B75D-4EAA-8B40-17F192526221}">
      <dsp:nvSpPr>
        <dsp:cNvPr id="0" name=""/>
        <dsp:cNvSpPr/>
      </dsp:nvSpPr>
      <dsp:spPr>
        <a:xfrm>
          <a:off x="339705"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Prayer</a:t>
          </a:r>
        </a:p>
      </dsp:txBody>
      <dsp:txXfrm>
        <a:off x="339705" y="1214941"/>
        <a:ext cx="1516992" cy="606796"/>
      </dsp:txXfrm>
    </dsp:sp>
    <dsp:sp modelId="{E65E8E54-2748-4D16-BA7F-BB70E05F0008}">
      <dsp:nvSpPr>
        <dsp:cNvPr id="0" name=""/>
        <dsp:cNvSpPr/>
      </dsp:nvSpPr>
      <dsp:spPr>
        <a:xfrm>
          <a:off x="2417984" y="1347"/>
          <a:ext cx="925365" cy="92536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79E16-32D2-4EEB-B0F4-4AF0C6F4116F}">
      <dsp:nvSpPr>
        <dsp:cNvPr id="0" name=""/>
        <dsp:cNvSpPr/>
      </dsp:nvSpPr>
      <dsp:spPr>
        <a:xfrm>
          <a:off x="2615193" y="198556"/>
          <a:ext cx="530947" cy="530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15CD96-4C4B-46C7-9FF9-933ABEAAB8FB}">
      <dsp:nvSpPr>
        <dsp:cNvPr id="0" name=""/>
        <dsp:cNvSpPr/>
      </dsp:nvSpPr>
      <dsp:spPr>
        <a:xfrm>
          <a:off x="2122170"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History</a:t>
          </a:r>
        </a:p>
      </dsp:txBody>
      <dsp:txXfrm>
        <a:off x="2122170" y="1214941"/>
        <a:ext cx="1516992" cy="606796"/>
      </dsp:txXfrm>
    </dsp:sp>
    <dsp:sp modelId="{7A201FA1-E6FD-4738-BC25-D540B972E4ED}">
      <dsp:nvSpPr>
        <dsp:cNvPr id="0" name=""/>
        <dsp:cNvSpPr/>
      </dsp:nvSpPr>
      <dsp:spPr>
        <a:xfrm>
          <a:off x="4200450" y="1347"/>
          <a:ext cx="925365" cy="92536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9AE01C-FED6-4675-AF50-3A25E79E8FC3}">
      <dsp:nvSpPr>
        <dsp:cNvPr id="0" name=""/>
        <dsp:cNvSpPr/>
      </dsp:nvSpPr>
      <dsp:spPr>
        <a:xfrm>
          <a:off x="4397659" y="198556"/>
          <a:ext cx="530947" cy="530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B3AC20-4F19-47FB-8610-4EF85BCCF469}">
      <dsp:nvSpPr>
        <dsp:cNvPr id="0" name=""/>
        <dsp:cNvSpPr/>
      </dsp:nvSpPr>
      <dsp:spPr>
        <a:xfrm>
          <a:off x="3904636"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Overview</a:t>
          </a:r>
        </a:p>
      </dsp:txBody>
      <dsp:txXfrm>
        <a:off x="3904636" y="1214941"/>
        <a:ext cx="1516992" cy="606796"/>
      </dsp:txXfrm>
    </dsp:sp>
    <dsp:sp modelId="{B82003A3-0B95-4BE6-BA9F-BCFB342E8B93}">
      <dsp:nvSpPr>
        <dsp:cNvPr id="0" name=""/>
        <dsp:cNvSpPr/>
      </dsp:nvSpPr>
      <dsp:spPr>
        <a:xfrm>
          <a:off x="5982916" y="1347"/>
          <a:ext cx="925365" cy="92536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CF102A-718C-43B4-9B4B-4F5515D17406}">
      <dsp:nvSpPr>
        <dsp:cNvPr id="0" name=""/>
        <dsp:cNvSpPr/>
      </dsp:nvSpPr>
      <dsp:spPr>
        <a:xfrm>
          <a:off x="6180125" y="198556"/>
          <a:ext cx="530947" cy="5309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77A261-3E42-4844-B1A4-8C516C2E3FE0}">
      <dsp:nvSpPr>
        <dsp:cNvPr id="0" name=""/>
        <dsp:cNvSpPr/>
      </dsp:nvSpPr>
      <dsp:spPr>
        <a:xfrm>
          <a:off x="5687102"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Grant Criteria </a:t>
          </a:r>
        </a:p>
      </dsp:txBody>
      <dsp:txXfrm>
        <a:off x="5687102" y="1214941"/>
        <a:ext cx="1516992" cy="606796"/>
      </dsp:txXfrm>
    </dsp:sp>
    <dsp:sp modelId="{21C5BE97-0DF8-4CC5-9F60-CB3220A75337}">
      <dsp:nvSpPr>
        <dsp:cNvPr id="0" name=""/>
        <dsp:cNvSpPr/>
      </dsp:nvSpPr>
      <dsp:spPr>
        <a:xfrm>
          <a:off x="1526751" y="2200986"/>
          <a:ext cx="925365" cy="92536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FD3654-D8A4-4B04-94B4-8EEA14138161}">
      <dsp:nvSpPr>
        <dsp:cNvPr id="0" name=""/>
        <dsp:cNvSpPr/>
      </dsp:nvSpPr>
      <dsp:spPr>
        <a:xfrm>
          <a:off x="1723960" y="2398195"/>
          <a:ext cx="530947" cy="5309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CFDD10-27CC-4E0B-B9D0-176A088B899C}">
      <dsp:nvSpPr>
        <dsp:cNvPr id="0" name=""/>
        <dsp:cNvSpPr/>
      </dsp:nvSpPr>
      <dsp:spPr>
        <a:xfrm>
          <a:off x="1230938" y="3414580"/>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Application</a:t>
          </a:r>
        </a:p>
      </dsp:txBody>
      <dsp:txXfrm>
        <a:off x="1230938" y="3414580"/>
        <a:ext cx="1516992" cy="606796"/>
      </dsp:txXfrm>
    </dsp:sp>
    <dsp:sp modelId="{9B7AA4BA-1D1C-4C6D-9A9E-7EF0641C3ACC}">
      <dsp:nvSpPr>
        <dsp:cNvPr id="0" name=""/>
        <dsp:cNvSpPr/>
      </dsp:nvSpPr>
      <dsp:spPr>
        <a:xfrm>
          <a:off x="3309217" y="2200986"/>
          <a:ext cx="925365" cy="92536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F5F6F3-353A-4168-8B25-9CF1630ED665}">
      <dsp:nvSpPr>
        <dsp:cNvPr id="0" name=""/>
        <dsp:cNvSpPr/>
      </dsp:nvSpPr>
      <dsp:spPr>
        <a:xfrm>
          <a:off x="3506426" y="2398195"/>
          <a:ext cx="530947" cy="53094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8B3AA2-1BBE-454E-9B23-FE9447AAD8A4}">
      <dsp:nvSpPr>
        <dsp:cNvPr id="0" name=""/>
        <dsp:cNvSpPr/>
      </dsp:nvSpPr>
      <dsp:spPr>
        <a:xfrm>
          <a:off x="3013403" y="3414580"/>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Follow-up</a:t>
          </a:r>
        </a:p>
      </dsp:txBody>
      <dsp:txXfrm>
        <a:off x="3013403" y="3414580"/>
        <a:ext cx="1516992" cy="606796"/>
      </dsp:txXfrm>
    </dsp:sp>
    <dsp:sp modelId="{ED66FC1A-DEFE-4D1B-BA92-39D90E8C516B}">
      <dsp:nvSpPr>
        <dsp:cNvPr id="0" name=""/>
        <dsp:cNvSpPr/>
      </dsp:nvSpPr>
      <dsp:spPr>
        <a:xfrm>
          <a:off x="5091683" y="2200986"/>
          <a:ext cx="925365" cy="92536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247963-EEEE-42B7-AF53-FBB9EF2012B0}">
      <dsp:nvSpPr>
        <dsp:cNvPr id="0" name=""/>
        <dsp:cNvSpPr/>
      </dsp:nvSpPr>
      <dsp:spPr>
        <a:xfrm>
          <a:off x="5288892" y="2398195"/>
          <a:ext cx="530947" cy="53094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8A50FD-3744-4EED-9B6C-4857DEB3095B}">
      <dsp:nvSpPr>
        <dsp:cNvPr id="0" name=""/>
        <dsp:cNvSpPr/>
      </dsp:nvSpPr>
      <dsp:spPr>
        <a:xfrm>
          <a:off x="4795869" y="3414580"/>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Questions</a:t>
          </a:r>
        </a:p>
      </dsp:txBody>
      <dsp:txXfrm>
        <a:off x="4795869" y="3414580"/>
        <a:ext cx="1516992" cy="6067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18BAD-7015-4E39-B668-5631BEA782AA}">
      <dsp:nvSpPr>
        <dsp:cNvPr id="0" name=""/>
        <dsp:cNvSpPr/>
      </dsp:nvSpPr>
      <dsp:spPr>
        <a:xfrm>
          <a:off x="441900" y="751362"/>
          <a:ext cx="1372500" cy="13725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4F9BB4-920E-4492-BACD-1D17D9096011}">
      <dsp:nvSpPr>
        <dsp:cNvPr id="0" name=""/>
        <dsp:cNvSpPr/>
      </dsp:nvSpPr>
      <dsp:spPr>
        <a:xfrm>
          <a:off x="734400" y="1043862"/>
          <a:ext cx="787500" cy="787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FAD1E2-92BB-4EF8-B3B1-CC2CA74FD649}">
      <dsp:nvSpPr>
        <dsp:cNvPr id="0" name=""/>
        <dsp:cNvSpPr/>
      </dsp:nvSpPr>
      <dsp:spPr>
        <a:xfrm>
          <a:off x="3150" y="2551362"/>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Receive 70% of gross salary</a:t>
          </a:r>
        </a:p>
      </dsp:txBody>
      <dsp:txXfrm>
        <a:off x="3150" y="2551362"/>
        <a:ext cx="2250000" cy="720000"/>
      </dsp:txXfrm>
    </dsp:sp>
    <dsp:sp modelId="{DB7E14CE-4BAB-46EA-A712-A53F5FB9A4B0}">
      <dsp:nvSpPr>
        <dsp:cNvPr id="0" name=""/>
        <dsp:cNvSpPr/>
      </dsp:nvSpPr>
      <dsp:spPr>
        <a:xfrm>
          <a:off x="3085650" y="751362"/>
          <a:ext cx="1372500" cy="13725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083405-99FD-4398-8A89-761E6882E8DD}">
      <dsp:nvSpPr>
        <dsp:cNvPr id="0" name=""/>
        <dsp:cNvSpPr/>
      </dsp:nvSpPr>
      <dsp:spPr>
        <a:xfrm>
          <a:off x="3378150" y="1043862"/>
          <a:ext cx="787500" cy="787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732C21-5DC5-4000-8AB9-EBD046B32E9C}">
      <dsp:nvSpPr>
        <dsp:cNvPr id="0" name=""/>
        <dsp:cNvSpPr/>
      </dsp:nvSpPr>
      <dsp:spPr>
        <a:xfrm>
          <a:off x="2646900" y="2551362"/>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Do not accrue a pensionable year</a:t>
          </a:r>
        </a:p>
      </dsp:txBody>
      <dsp:txXfrm>
        <a:off x="2646900" y="2551362"/>
        <a:ext cx="2250000" cy="720000"/>
      </dsp:txXfrm>
    </dsp:sp>
    <dsp:sp modelId="{9527540E-58EB-4142-8091-757590296AAE}">
      <dsp:nvSpPr>
        <dsp:cNvPr id="0" name=""/>
        <dsp:cNvSpPr/>
      </dsp:nvSpPr>
      <dsp:spPr>
        <a:xfrm>
          <a:off x="5729400" y="751362"/>
          <a:ext cx="1372500" cy="13725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A2E3F4-BC38-447A-B160-2906C3756BE3}">
      <dsp:nvSpPr>
        <dsp:cNvPr id="0" name=""/>
        <dsp:cNvSpPr/>
      </dsp:nvSpPr>
      <dsp:spPr>
        <a:xfrm>
          <a:off x="6021900" y="1043862"/>
          <a:ext cx="787500" cy="787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15D2D2-E21C-44E5-AF6B-40DA67769AB1}">
      <dsp:nvSpPr>
        <dsp:cNvPr id="0" name=""/>
        <dsp:cNvSpPr/>
      </dsp:nvSpPr>
      <dsp:spPr>
        <a:xfrm>
          <a:off x="5290650" y="2551362"/>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Benefits are available </a:t>
          </a:r>
          <a:r>
            <a:rPr lang="en-US" sz="1900" b="1" u="sng" kern="1200" dirty="0"/>
            <a:t>but must be purchased</a:t>
          </a:r>
        </a:p>
      </dsp:txBody>
      <dsp:txXfrm>
        <a:off x="5290650" y="2551362"/>
        <a:ext cx="225000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F4146-5DA5-4A6A-9174-138E15D45025}">
      <dsp:nvSpPr>
        <dsp:cNvPr id="0" name=""/>
        <dsp:cNvSpPr/>
      </dsp:nvSpPr>
      <dsp:spPr>
        <a:xfrm>
          <a:off x="1127692" y="884390"/>
          <a:ext cx="1213734" cy="1213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8AC0F1-A4CF-42B3-B180-64A935235AB6}">
      <dsp:nvSpPr>
        <dsp:cNvPr id="0" name=""/>
        <dsp:cNvSpPr/>
      </dsp:nvSpPr>
      <dsp:spPr>
        <a:xfrm>
          <a:off x="653" y="2195044"/>
          <a:ext cx="3467812" cy="52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a:t>Identify your program and institution</a:t>
          </a:r>
        </a:p>
      </dsp:txBody>
      <dsp:txXfrm>
        <a:off x="653" y="2195044"/>
        <a:ext cx="3467812" cy="520171"/>
      </dsp:txXfrm>
    </dsp:sp>
    <dsp:sp modelId="{A1F83926-8A0F-40A6-9982-2B78F4F125CD}">
      <dsp:nvSpPr>
        <dsp:cNvPr id="0" name=""/>
        <dsp:cNvSpPr/>
      </dsp:nvSpPr>
      <dsp:spPr>
        <a:xfrm>
          <a:off x="653" y="2760295"/>
          <a:ext cx="3467812" cy="378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i.e. Masters of Counseling at Gonzaga University</a:t>
          </a:r>
        </a:p>
      </dsp:txBody>
      <dsp:txXfrm>
        <a:off x="653" y="2760295"/>
        <a:ext cx="3467812" cy="378039"/>
      </dsp:txXfrm>
    </dsp:sp>
    <dsp:sp modelId="{1E6FF397-C24A-451C-8656-FF6E98F18D0A}">
      <dsp:nvSpPr>
        <dsp:cNvPr id="0" name=""/>
        <dsp:cNvSpPr/>
      </dsp:nvSpPr>
      <dsp:spPr>
        <a:xfrm>
          <a:off x="5202372" y="884390"/>
          <a:ext cx="1213734" cy="12137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109835-63AF-42DC-A63C-8AA764318F80}">
      <dsp:nvSpPr>
        <dsp:cNvPr id="0" name=""/>
        <dsp:cNvSpPr/>
      </dsp:nvSpPr>
      <dsp:spPr>
        <a:xfrm>
          <a:off x="4075333" y="2195044"/>
          <a:ext cx="3467812" cy="52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a:t>Detail courses you will be taking with proposed dates</a:t>
          </a:r>
        </a:p>
      </dsp:txBody>
      <dsp:txXfrm>
        <a:off x="4075333" y="2195044"/>
        <a:ext cx="3467812" cy="520171"/>
      </dsp:txXfrm>
    </dsp:sp>
    <dsp:sp modelId="{E8116790-E170-42B7-815A-3A53F24A6919}">
      <dsp:nvSpPr>
        <dsp:cNvPr id="0" name=""/>
        <dsp:cNvSpPr/>
      </dsp:nvSpPr>
      <dsp:spPr>
        <a:xfrm>
          <a:off x="4075333" y="2760295"/>
          <a:ext cx="3467812" cy="37803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4FC53-3C57-436B-8456-52585B2A0A84}">
      <dsp:nvSpPr>
        <dsp:cNvPr id="0" name=""/>
        <dsp:cNvSpPr/>
      </dsp:nvSpPr>
      <dsp:spPr>
        <a:xfrm>
          <a:off x="0" y="491"/>
          <a:ext cx="7543800"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EE89D8-F3C0-4E13-8DFF-2D3EBA77AE4F}">
      <dsp:nvSpPr>
        <dsp:cNvPr id="0" name=""/>
        <dsp:cNvSpPr/>
      </dsp:nvSpPr>
      <dsp:spPr>
        <a:xfrm>
          <a:off x="347593" y="259031"/>
          <a:ext cx="631988" cy="631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7BC78F-B7AF-4C6E-975C-C18681286DF4}">
      <dsp:nvSpPr>
        <dsp:cNvPr id="0" name=""/>
        <dsp:cNvSpPr/>
      </dsp:nvSpPr>
      <dsp:spPr>
        <a:xfrm>
          <a:off x="1327175" y="491"/>
          <a:ext cx="6216624"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800100">
            <a:lnSpc>
              <a:spcPct val="90000"/>
            </a:lnSpc>
            <a:spcBef>
              <a:spcPct val="0"/>
            </a:spcBef>
            <a:spcAft>
              <a:spcPct val="35000"/>
            </a:spcAft>
            <a:buNone/>
          </a:pPr>
          <a:r>
            <a:rPr lang="en-US" sz="1800" kern="1200"/>
            <a:t>Complete the application thoroughly </a:t>
          </a:r>
        </a:p>
      </dsp:txBody>
      <dsp:txXfrm>
        <a:off x="1327175" y="491"/>
        <a:ext cx="6216624" cy="1149069"/>
      </dsp:txXfrm>
    </dsp:sp>
    <dsp:sp modelId="{9043C2C2-5F0E-46AF-8CB5-8059A508ADCF}">
      <dsp:nvSpPr>
        <dsp:cNvPr id="0" name=""/>
        <dsp:cNvSpPr/>
      </dsp:nvSpPr>
      <dsp:spPr>
        <a:xfrm>
          <a:off x="0" y="1436827"/>
          <a:ext cx="7543800"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3372C1-907E-4004-A85A-8FEAA6D69E94}">
      <dsp:nvSpPr>
        <dsp:cNvPr id="0" name=""/>
        <dsp:cNvSpPr/>
      </dsp:nvSpPr>
      <dsp:spPr>
        <a:xfrm>
          <a:off x="347593" y="1695368"/>
          <a:ext cx="631988" cy="631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F3A106-4375-4E1E-85A5-3C7AA484DDB9}">
      <dsp:nvSpPr>
        <dsp:cNvPr id="0" name=""/>
        <dsp:cNvSpPr/>
      </dsp:nvSpPr>
      <dsp:spPr>
        <a:xfrm>
          <a:off x="1327175" y="1436827"/>
          <a:ext cx="6216624"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800100">
            <a:lnSpc>
              <a:spcPct val="90000"/>
            </a:lnSpc>
            <a:spcBef>
              <a:spcPct val="0"/>
            </a:spcBef>
            <a:spcAft>
              <a:spcPct val="35000"/>
            </a:spcAft>
            <a:buNone/>
          </a:pPr>
          <a:r>
            <a:rPr lang="en-US" sz="1800" kern="1200"/>
            <a:t>Please detail how your proposal will be applied after you have completed your programming</a:t>
          </a:r>
        </a:p>
      </dsp:txBody>
      <dsp:txXfrm>
        <a:off x="1327175" y="1436827"/>
        <a:ext cx="6216624" cy="1149069"/>
      </dsp:txXfrm>
    </dsp:sp>
    <dsp:sp modelId="{BC8BFD8A-EB95-4144-BD44-E03A73D73A0F}">
      <dsp:nvSpPr>
        <dsp:cNvPr id="0" name=""/>
        <dsp:cNvSpPr/>
      </dsp:nvSpPr>
      <dsp:spPr>
        <a:xfrm>
          <a:off x="0" y="2873164"/>
          <a:ext cx="7543800"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8317E-0B31-4FA4-ABB8-4CA911D79CF6}">
      <dsp:nvSpPr>
        <dsp:cNvPr id="0" name=""/>
        <dsp:cNvSpPr/>
      </dsp:nvSpPr>
      <dsp:spPr>
        <a:xfrm>
          <a:off x="347593" y="3131705"/>
          <a:ext cx="631988" cy="631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5017D7-75FF-4543-AD99-48C307624A0E}">
      <dsp:nvSpPr>
        <dsp:cNvPr id="0" name=""/>
        <dsp:cNvSpPr/>
      </dsp:nvSpPr>
      <dsp:spPr>
        <a:xfrm>
          <a:off x="1327175" y="2873164"/>
          <a:ext cx="3394710"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800100">
            <a:lnSpc>
              <a:spcPct val="90000"/>
            </a:lnSpc>
            <a:spcBef>
              <a:spcPct val="0"/>
            </a:spcBef>
            <a:spcAft>
              <a:spcPct val="35000"/>
            </a:spcAft>
            <a:buNone/>
          </a:pPr>
          <a:r>
            <a:rPr lang="en-US" sz="1800" kern="1200" dirty="0"/>
            <a:t>Prepare for your conversation with Superintendent, People Services and ATA President – approx. 20 minutes</a:t>
          </a:r>
        </a:p>
      </dsp:txBody>
      <dsp:txXfrm>
        <a:off x="1327175" y="2873164"/>
        <a:ext cx="3394710" cy="1149069"/>
      </dsp:txXfrm>
    </dsp:sp>
    <dsp:sp modelId="{51A5418B-1134-40EF-9E0C-72279371BE0A}">
      <dsp:nvSpPr>
        <dsp:cNvPr id="0" name=""/>
        <dsp:cNvSpPr/>
      </dsp:nvSpPr>
      <dsp:spPr>
        <a:xfrm>
          <a:off x="4721885" y="2873164"/>
          <a:ext cx="2821914"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622300">
            <a:lnSpc>
              <a:spcPct val="90000"/>
            </a:lnSpc>
            <a:spcBef>
              <a:spcPct val="0"/>
            </a:spcBef>
            <a:spcAft>
              <a:spcPct val="35000"/>
            </a:spcAft>
            <a:buNone/>
          </a:pPr>
          <a:r>
            <a:rPr lang="en-US" sz="1400" kern="1200" dirty="0"/>
            <a:t>How will it benefit you, students and district?</a:t>
          </a:r>
        </a:p>
      </dsp:txBody>
      <dsp:txXfrm>
        <a:off x="4721885" y="2873164"/>
        <a:ext cx="2821914" cy="1149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2B44D-E9EC-F449-B607-65FEDB0F8CFF}">
      <dsp:nvSpPr>
        <dsp:cNvPr id="0" name=""/>
        <dsp:cNvSpPr/>
      </dsp:nvSpPr>
      <dsp:spPr>
        <a:xfrm>
          <a:off x="0" y="33300"/>
          <a:ext cx="4869180" cy="2555279"/>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 review of professional improvement took place and was implemented for the 2016-17 school year.  The program continues to be assessed for effectiveness.</a:t>
          </a:r>
        </a:p>
      </dsp:txBody>
      <dsp:txXfrm>
        <a:off x="124738" y="158038"/>
        <a:ext cx="4619704" cy="2305803"/>
      </dsp:txXfrm>
    </dsp:sp>
    <dsp:sp modelId="{61129DDD-3AFE-914A-8E88-DC4D7483936A}">
      <dsp:nvSpPr>
        <dsp:cNvPr id="0" name=""/>
        <dsp:cNvSpPr/>
      </dsp:nvSpPr>
      <dsp:spPr>
        <a:xfrm>
          <a:off x="0" y="2669220"/>
          <a:ext cx="4869180" cy="2555279"/>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Result was to diversify the current sabbatical leaves fund to meet a broader range of approaches to professional learning </a:t>
          </a:r>
        </a:p>
      </dsp:txBody>
      <dsp:txXfrm>
        <a:off x="124738" y="2793958"/>
        <a:ext cx="4619704" cy="2305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B0914-3A4E-6942-9543-812E6258C5D9}">
      <dsp:nvSpPr>
        <dsp:cNvPr id="0" name=""/>
        <dsp:cNvSpPr/>
      </dsp:nvSpPr>
      <dsp:spPr>
        <a:xfrm>
          <a:off x="0" y="321769"/>
          <a:ext cx="9165094" cy="15876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313" tIns="291592" rIns="7113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Grant Period 1</a:t>
          </a:r>
          <a:r>
            <a:rPr lang="en-US" sz="1400" kern="1200" dirty="0"/>
            <a:t>:	</a:t>
          </a:r>
          <a:r>
            <a:rPr lang="en-US" sz="1400" b="1" kern="1200" dirty="0"/>
            <a:t>Closes last Friday in September 2023 </a:t>
          </a:r>
          <a:endParaRPr lang="en-US" sz="1400" kern="1200" dirty="0"/>
        </a:p>
        <a:p>
          <a:pPr marL="228600" lvl="2" indent="-114300" algn="l" defTabSz="622300">
            <a:lnSpc>
              <a:spcPct val="90000"/>
            </a:lnSpc>
            <a:spcBef>
              <a:spcPct val="0"/>
            </a:spcBef>
            <a:spcAft>
              <a:spcPct val="15000"/>
            </a:spcAft>
            <a:buChar char="•"/>
          </a:pPr>
          <a:r>
            <a:rPr lang="en-US" sz="1400" kern="1200" dirty="0"/>
            <a:t>Up to 50% of the PIF funds available</a:t>
          </a:r>
          <a:r>
            <a:rPr lang="en-US" sz="1400" b="1" kern="1200" dirty="0"/>
            <a:t> </a:t>
          </a:r>
          <a:r>
            <a:rPr lang="en-US" sz="1400" kern="1200" dirty="0"/>
            <a:t>under clause 9.4.</a:t>
          </a:r>
        </a:p>
        <a:p>
          <a:pPr marL="114300" lvl="1" indent="-114300" algn="l" defTabSz="622300">
            <a:lnSpc>
              <a:spcPct val="90000"/>
            </a:lnSpc>
            <a:spcBef>
              <a:spcPct val="0"/>
            </a:spcBef>
            <a:spcAft>
              <a:spcPct val="15000"/>
            </a:spcAft>
            <a:buChar char="•"/>
          </a:pPr>
          <a:r>
            <a:rPr lang="en-US" sz="1400" b="1" kern="1200" dirty="0"/>
            <a:t>Grant Period 2</a:t>
          </a:r>
          <a:r>
            <a:rPr lang="en-US" sz="1400" kern="1200" dirty="0"/>
            <a:t>:	</a:t>
          </a:r>
          <a:r>
            <a:rPr lang="en-US" sz="1400" b="1" kern="1200" dirty="0"/>
            <a:t>Closes last Friday in January 2024</a:t>
          </a:r>
          <a:endParaRPr lang="en-US" sz="1400" kern="1200" dirty="0"/>
        </a:p>
        <a:p>
          <a:pPr marL="114300" lvl="1" indent="-114300" algn="l" defTabSz="622300">
            <a:lnSpc>
              <a:spcPct val="90000"/>
            </a:lnSpc>
            <a:spcBef>
              <a:spcPct val="0"/>
            </a:spcBef>
            <a:spcAft>
              <a:spcPct val="15000"/>
            </a:spcAft>
            <a:buChar char="•"/>
          </a:pPr>
          <a:r>
            <a:rPr lang="en-US" sz="1400" kern="1200" dirty="0"/>
            <a:t>Up to 25% of the PIF funds available (or amounts rolled over)</a:t>
          </a:r>
          <a:r>
            <a:rPr lang="en-US" sz="1400" b="1" kern="1200" dirty="0"/>
            <a:t> </a:t>
          </a:r>
          <a:r>
            <a:rPr lang="en-US" sz="1400" kern="1200" dirty="0"/>
            <a:t>under clause 9.4.</a:t>
          </a:r>
        </a:p>
        <a:p>
          <a:pPr marL="114300" lvl="1" indent="-114300" algn="l" defTabSz="622300">
            <a:lnSpc>
              <a:spcPct val="90000"/>
            </a:lnSpc>
            <a:spcBef>
              <a:spcPct val="0"/>
            </a:spcBef>
            <a:spcAft>
              <a:spcPct val="15000"/>
            </a:spcAft>
            <a:buChar char="•"/>
          </a:pPr>
          <a:r>
            <a:rPr lang="en-US" sz="1400" b="1" kern="1200" dirty="0"/>
            <a:t>Grant Period 3:	Closes last Friday in April 2024</a:t>
          </a:r>
        </a:p>
        <a:p>
          <a:pPr marL="114300" lvl="1" indent="-114300" algn="l" defTabSz="622300">
            <a:lnSpc>
              <a:spcPct val="90000"/>
            </a:lnSpc>
            <a:spcBef>
              <a:spcPct val="0"/>
            </a:spcBef>
            <a:spcAft>
              <a:spcPct val="15000"/>
            </a:spcAft>
            <a:buChar char="•"/>
          </a:pPr>
          <a:r>
            <a:rPr lang="en-US" sz="1400" kern="1200" dirty="0"/>
            <a:t>Up to 25% of the PIF funds available (or amounts rolled over) under clause 9.4</a:t>
          </a:r>
          <a:endParaRPr lang="en-US" sz="1400" b="1" kern="1200" dirty="0"/>
        </a:p>
      </dsp:txBody>
      <dsp:txXfrm>
        <a:off x="0" y="321769"/>
        <a:ext cx="9165094" cy="1587600"/>
      </dsp:txXfrm>
    </dsp:sp>
    <dsp:sp modelId="{6566BE14-7339-7D46-A640-53CE575B0672}">
      <dsp:nvSpPr>
        <dsp:cNvPr id="0" name=""/>
        <dsp:cNvSpPr/>
      </dsp:nvSpPr>
      <dsp:spPr>
        <a:xfrm>
          <a:off x="458254" y="115129"/>
          <a:ext cx="6415565" cy="41327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493" tIns="0" rIns="242493" bIns="0" numCol="1" spcCol="1270" anchor="ctr" anchorCtr="0">
          <a:noAutofit/>
        </a:bodyPr>
        <a:lstStyle/>
        <a:p>
          <a:pPr marL="0" lvl="0" indent="0" algn="l" defTabSz="622300">
            <a:lnSpc>
              <a:spcPct val="90000"/>
            </a:lnSpc>
            <a:spcBef>
              <a:spcPct val="0"/>
            </a:spcBef>
            <a:spcAft>
              <a:spcPct val="35000"/>
            </a:spcAft>
            <a:buNone/>
          </a:pPr>
          <a:r>
            <a:rPr lang="en-US" sz="1400" b="1" kern="1200"/>
            <a:t>PIF</a:t>
          </a:r>
          <a:endParaRPr lang="en-US" sz="1400" kern="1200"/>
        </a:p>
      </dsp:txBody>
      <dsp:txXfrm>
        <a:off x="478429" y="135304"/>
        <a:ext cx="6375215" cy="372929"/>
      </dsp:txXfrm>
    </dsp:sp>
    <dsp:sp modelId="{72BFAE84-2203-FA46-9A79-89346DDCB45C}">
      <dsp:nvSpPr>
        <dsp:cNvPr id="0" name=""/>
        <dsp:cNvSpPr/>
      </dsp:nvSpPr>
      <dsp:spPr>
        <a:xfrm>
          <a:off x="0" y="2191609"/>
          <a:ext cx="9165094" cy="5733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313" tIns="291592" rIns="71131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PIF Courses must begin and end within the annual granting period (September 1, 2023 – August 31, 2024)</a:t>
          </a:r>
        </a:p>
      </dsp:txBody>
      <dsp:txXfrm>
        <a:off x="0" y="2191609"/>
        <a:ext cx="9165094" cy="573300"/>
      </dsp:txXfrm>
    </dsp:sp>
    <dsp:sp modelId="{A95EBBA5-1890-A249-982E-744BBCDEFDC7}">
      <dsp:nvSpPr>
        <dsp:cNvPr id="0" name=""/>
        <dsp:cNvSpPr/>
      </dsp:nvSpPr>
      <dsp:spPr>
        <a:xfrm>
          <a:off x="458254" y="1984970"/>
          <a:ext cx="6415565" cy="41327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493" tIns="0" rIns="242493" bIns="0" numCol="1" spcCol="1270" anchor="ctr" anchorCtr="0">
          <a:noAutofit/>
        </a:bodyPr>
        <a:lstStyle/>
        <a:p>
          <a:pPr marL="0" lvl="0" indent="0" algn="l" defTabSz="622300">
            <a:lnSpc>
              <a:spcPct val="90000"/>
            </a:lnSpc>
            <a:spcBef>
              <a:spcPct val="0"/>
            </a:spcBef>
            <a:spcAft>
              <a:spcPct val="35000"/>
            </a:spcAft>
            <a:buNone/>
          </a:pPr>
          <a:r>
            <a:rPr lang="en-US" sz="1400" kern="1200" dirty="0"/>
            <a:t>Note: PIF Grants must be used for courses during the</a:t>
          </a:r>
          <a:r>
            <a:rPr lang="en-US" sz="1400" b="1" kern="1200" dirty="0"/>
            <a:t> 2023-2024</a:t>
          </a:r>
          <a:r>
            <a:rPr lang="en-US" sz="1400" kern="1200" dirty="0"/>
            <a:t> grant year.</a:t>
          </a:r>
        </a:p>
      </dsp:txBody>
      <dsp:txXfrm>
        <a:off x="478429" y="2005145"/>
        <a:ext cx="6375215" cy="372929"/>
      </dsp:txXfrm>
    </dsp:sp>
    <dsp:sp modelId="{CF49937D-B4AB-2443-8D2C-138BC74CE581}">
      <dsp:nvSpPr>
        <dsp:cNvPr id="0" name=""/>
        <dsp:cNvSpPr/>
      </dsp:nvSpPr>
      <dsp:spPr>
        <a:xfrm>
          <a:off x="0" y="3047149"/>
          <a:ext cx="9165094" cy="77175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313" tIns="291592" rIns="71131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Applications must be submitted to central office on Friday, January 12, 2024 4:00pm</a:t>
          </a:r>
          <a:endParaRPr lang="en-US" sz="1400" b="1" kern="1200" dirty="0"/>
        </a:p>
        <a:p>
          <a:pPr marL="114300" lvl="1" indent="-114300" algn="l" defTabSz="622300">
            <a:lnSpc>
              <a:spcPct val="90000"/>
            </a:lnSpc>
            <a:spcBef>
              <a:spcPct val="0"/>
            </a:spcBef>
            <a:spcAft>
              <a:spcPct val="15000"/>
            </a:spcAft>
            <a:buChar char="•"/>
          </a:pPr>
          <a:r>
            <a:rPr lang="en-US" sz="1400" b="0" kern="1200" dirty="0"/>
            <a:t>Interviews will be conducted on Wednesday, January 17, 2024</a:t>
          </a:r>
        </a:p>
      </dsp:txBody>
      <dsp:txXfrm>
        <a:off x="0" y="3047149"/>
        <a:ext cx="9165094" cy="771750"/>
      </dsp:txXfrm>
    </dsp:sp>
    <dsp:sp modelId="{DC1FBDAB-0D71-A747-AF7D-C6E405920B9F}">
      <dsp:nvSpPr>
        <dsp:cNvPr id="0" name=""/>
        <dsp:cNvSpPr/>
      </dsp:nvSpPr>
      <dsp:spPr>
        <a:xfrm>
          <a:off x="458254" y="2840509"/>
          <a:ext cx="6415565" cy="41327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493" tIns="0" rIns="242493" bIns="0" numCol="1" spcCol="1270" anchor="ctr" anchorCtr="0">
          <a:noAutofit/>
        </a:bodyPr>
        <a:lstStyle/>
        <a:p>
          <a:pPr marL="0" lvl="0" indent="0" algn="l" defTabSz="622300">
            <a:lnSpc>
              <a:spcPct val="90000"/>
            </a:lnSpc>
            <a:spcBef>
              <a:spcPct val="0"/>
            </a:spcBef>
            <a:spcAft>
              <a:spcPct val="35000"/>
            </a:spcAft>
            <a:buNone/>
          </a:pPr>
          <a:r>
            <a:rPr lang="en-US" sz="1400" b="1" kern="1200"/>
            <a:t>Sabbatical</a:t>
          </a:r>
          <a:endParaRPr lang="en-US" sz="1400" kern="1200"/>
        </a:p>
      </dsp:txBody>
      <dsp:txXfrm>
        <a:off x="478429" y="2860684"/>
        <a:ext cx="6375215" cy="3729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CF9BC-98DA-454D-87D1-BC78B11274B4}">
      <dsp:nvSpPr>
        <dsp:cNvPr id="0" name=""/>
        <dsp:cNvSpPr/>
      </dsp:nvSpPr>
      <dsp:spPr>
        <a:xfrm>
          <a:off x="0" y="381073"/>
          <a:ext cx="8913078" cy="43312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1754" tIns="520700" rIns="691754"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Tuition reimbursement (most common use of PIF Funds)</a:t>
          </a:r>
        </a:p>
        <a:p>
          <a:pPr marL="228600" lvl="1" indent="-228600" algn="l" defTabSz="1111250">
            <a:lnSpc>
              <a:spcPct val="90000"/>
            </a:lnSpc>
            <a:spcBef>
              <a:spcPct val="0"/>
            </a:spcBef>
            <a:spcAft>
              <a:spcPct val="15000"/>
            </a:spcAft>
            <a:buChar char="•"/>
          </a:pPr>
          <a:r>
            <a:rPr lang="en-US" sz="2500" kern="1200" dirty="0"/>
            <a:t>Leave ONLY Reimbursement</a:t>
          </a:r>
        </a:p>
        <a:p>
          <a:pPr marL="457200" lvl="2" indent="-228600" algn="l" defTabSz="1111250">
            <a:lnSpc>
              <a:spcPct val="90000"/>
            </a:lnSpc>
            <a:spcBef>
              <a:spcPct val="0"/>
            </a:spcBef>
            <a:spcAft>
              <a:spcPct val="15000"/>
            </a:spcAft>
            <a:buChar char="•"/>
          </a:pPr>
          <a:r>
            <a:rPr lang="en-US" sz="2500" kern="1200" dirty="0"/>
            <a:t>Leaves may be requested under exceptional circumstance for which a rationale must be provided (special projects etc.)</a:t>
          </a:r>
        </a:p>
        <a:p>
          <a:pPr marL="228600" lvl="1" indent="-228600" algn="l" defTabSz="1111250">
            <a:lnSpc>
              <a:spcPct val="90000"/>
            </a:lnSpc>
            <a:spcBef>
              <a:spcPct val="0"/>
            </a:spcBef>
            <a:spcAft>
              <a:spcPct val="15000"/>
            </a:spcAft>
            <a:buChar char="•"/>
          </a:pPr>
          <a:r>
            <a:rPr lang="en-US" sz="2500" kern="1200" dirty="0"/>
            <a:t>Combination of Tuition and Leave</a:t>
          </a:r>
        </a:p>
        <a:p>
          <a:pPr marL="457200" lvl="2" indent="-228600" algn="l" defTabSz="1111250">
            <a:lnSpc>
              <a:spcPct val="90000"/>
            </a:lnSpc>
            <a:spcBef>
              <a:spcPct val="0"/>
            </a:spcBef>
            <a:spcAft>
              <a:spcPct val="15000"/>
            </a:spcAft>
            <a:buChar char="•"/>
          </a:pPr>
          <a:r>
            <a:rPr lang="en-US" sz="2500" kern="1200" dirty="0"/>
            <a:t>Tuition plus short-term leave which is equivalent to maximum of one day per course enrolled in during the school year.  The total maximum possible (between </a:t>
          </a:r>
          <a:r>
            <a:rPr lang="en-US" sz="2500" kern="1200" dirty="0" err="1"/>
            <a:t>tuitioin</a:t>
          </a:r>
          <a:r>
            <a:rPr lang="en-US" sz="2500" kern="1200" dirty="0"/>
            <a:t> and leave costs) is to not exceed $10,000 CAD per traditional school calendar year</a:t>
          </a:r>
        </a:p>
      </dsp:txBody>
      <dsp:txXfrm>
        <a:off x="0" y="381073"/>
        <a:ext cx="8913078" cy="4331250"/>
      </dsp:txXfrm>
    </dsp:sp>
    <dsp:sp modelId="{AA645A57-860C-BC49-BBFD-7D90F0257C89}">
      <dsp:nvSpPr>
        <dsp:cNvPr id="0" name=""/>
        <dsp:cNvSpPr/>
      </dsp:nvSpPr>
      <dsp:spPr>
        <a:xfrm>
          <a:off x="445653" y="12073"/>
          <a:ext cx="6239154"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25" tIns="0" rIns="235825" bIns="0" numCol="1" spcCol="1270" anchor="ctr" anchorCtr="0">
          <a:noAutofit/>
        </a:bodyPr>
        <a:lstStyle/>
        <a:p>
          <a:pPr marL="0" lvl="0" indent="0" algn="l" defTabSz="1111250">
            <a:lnSpc>
              <a:spcPct val="90000"/>
            </a:lnSpc>
            <a:spcBef>
              <a:spcPct val="0"/>
            </a:spcBef>
            <a:spcAft>
              <a:spcPct val="35000"/>
            </a:spcAft>
            <a:buNone/>
          </a:pPr>
          <a:r>
            <a:rPr lang="en-US" sz="2500" kern="1200" dirty="0"/>
            <a:t>Types of Fund Coverage under PIF</a:t>
          </a:r>
        </a:p>
      </dsp:txBody>
      <dsp:txXfrm>
        <a:off x="481679" y="48099"/>
        <a:ext cx="6167102" cy="665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79076-D374-46D6-AB8D-47DD4DB90560}">
      <dsp:nvSpPr>
        <dsp:cNvPr id="0" name=""/>
        <dsp:cNvSpPr/>
      </dsp:nvSpPr>
      <dsp:spPr>
        <a:xfrm>
          <a:off x="0" y="1669"/>
          <a:ext cx="9099441" cy="8461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D9C10-4413-41B7-B211-AA94C371AFC3}">
      <dsp:nvSpPr>
        <dsp:cNvPr id="0" name=""/>
        <dsp:cNvSpPr/>
      </dsp:nvSpPr>
      <dsp:spPr>
        <a:xfrm>
          <a:off x="255971" y="192061"/>
          <a:ext cx="465402" cy="465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387F51-4A73-4B6D-97BE-C34F793636A4}">
      <dsp:nvSpPr>
        <dsp:cNvPr id="0" name=""/>
        <dsp:cNvSpPr/>
      </dsp:nvSpPr>
      <dsp:spPr>
        <a:xfrm>
          <a:off x="977345" y="1669"/>
          <a:ext cx="8122095"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77900">
            <a:lnSpc>
              <a:spcPct val="100000"/>
            </a:lnSpc>
            <a:spcBef>
              <a:spcPct val="0"/>
            </a:spcBef>
            <a:spcAft>
              <a:spcPct val="35000"/>
            </a:spcAft>
            <a:buNone/>
          </a:pPr>
          <a:r>
            <a:rPr lang="en-US" sz="2200" kern="1200"/>
            <a:t>Employed with the district for a total of 3 years</a:t>
          </a:r>
        </a:p>
      </dsp:txBody>
      <dsp:txXfrm>
        <a:off x="977345" y="1669"/>
        <a:ext cx="8122095" cy="846186"/>
      </dsp:txXfrm>
    </dsp:sp>
    <dsp:sp modelId="{453475BA-B79C-40C2-9AEC-03941FA76CA1}">
      <dsp:nvSpPr>
        <dsp:cNvPr id="0" name=""/>
        <dsp:cNvSpPr/>
      </dsp:nvSpPr>
      <dsp:spPr>
        <a:xfrm>
          <a:off x="0" y="1059402"/>
          <a:ext cx="9099441" cy="8461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190945-15BF-43EA-9965-6759989CCFEB}">
      <dsp:nvSpPr>
        <dsp:cNvPr id="0" name=""/>
        <dsp:cNvSpPr/>
      </dsp:nvSpPr>
      <dsp:spPr>
        <a:xfrm>
          <a:off x="255971" y="1249794"/>
          <a:ext cx="465402" cy="465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E271F7-08FF-4F19-BFB2-C44CB43A24C1}">
      <dsp:nvSpPr>
        <dsp:cNvPr id="0" name=""/>
        <dsp:cNvSpPr/>
      </dsp:nvSpPr>
      <dsp:spPr>
        <a:xfrm>
          <a:off x="977345" y="1059402"/>
          <a:ext cx="8122095"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77900">
            <a:lnSpc>
              <a:spcPct val="100000"/>
            </a:lnSpc>
            <a:spcBef>
              <a:spcPct val="0"/>
            </a:spcBef>
            <a:spcAft>
              <a:spcPct val="35000"/>
            </a:spcAft>
            <a:buNone/>
          </a:pPr>
          <a:r>
            <a:rPr lang="en-US" sz="2200" kern="1200" dirty="0"/>
            <a:t>Will not be on a Sabbatical while utilizing PIF Funds.</a:t>
          </a:r>
        </a:p>
      </dsp:txBody>
      <dsp:txXfrm>
        <a:off x="977345" y="1059402"/>
        <a:ext cx="8122095" cy="846186"/>
      </dsp:txXfrm>
    </dsp:sp>
    <dsp:sp modelId="{FC3FC2D9-7643-4B63-8DA7-4F3E93B2297B}">
      <dsp:nvSpPr>
        <dsp:cNvPr id="0" name=""/>
        <dsp:cNvSpPr/>
      </dsp:nvSpPr>
      <dsp:spPr>
        <a:xfrm>
          <a:off x="0" y="2117135"/>
          <a:ext cx="9099441" cy="8461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CA0A96-1057-493E-AF65-1A659D1312AE}">
      <dsp:nvSpPr>
        <dsp:cNvPr id="0" name=""/>
        <dsp:cNvSpPr/>
      </dsp:nvSpPr>
      <dsp:spPr>
        <a:xfrm>
          <a:off x="255971" y="2307527"/>
          <a:ext cx="465402" cy="465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7B4350-1BEE-4405-89B7-FC26BEDB368D}">
      <dsp:nvSpPr>
        <dsp:cNvPr id="0" name=""/>
        <dsp:cNvSpPr/>
      </dsp:nvSpPr>
      <dsp:spPr>
        <a:xfrm>
          <a:off x="977345" y="2117135"/>
          <a:ext cx="8122095"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77900">
            <a:lnSpc>
              <a:spcPct val="100000"/>
            </a:lnSpc>
            <a:spcBef>
              <a:spcPct val="0"/>
            </a:spcBef>
            <a:spcAft>
              <a:spcPct val="35000"/>
            </a:spcAft>
            <a:buNone/>
          </a:pPr>
          <a:r>
            <a:rPr lang="en-US" sz="2200" kern="1200" dirty="0"/>
            <a:t>Benefit to the students, teacher and district and is considered an accredited course from a post-secondary institute.</a:t>
          </a:r>
        </a:p>
      </dsp:txBody>
      <dsp:txXfrm>
        <a:off x="977345" y="2117135"/>
        <a:ext cx="8122095" cy="846186"/>
      </dsp:txXfrm>
    </dsp:sp>
    <dsp:sp modelId="{7EEB441A-B92A-4130-A692-A6960CD81B21}">
      <dsp:nvSpPr>
        <dsp:cNvPr id="0" name=""/>
        <dsp:cNvSpPr/>
      </dsp:nvSpPr>
      <dsp:spPr>
        <a:xfrm>
          <a:off x="0" y="3174868"/>
          <a:ext cx="9099441" cy="8461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EAA94-A06F-4942-A986-04BA71A0D41F}">
      <dsp:nvSpPr>
        <dsp:cNvPr id="0" name=""/>
        <dsp:cNvSpPr/>
      </dsp:nvSpPr>
      <dsp:spPr>
        <a:xfrm>
          <a:off x="255971" y="3365260"/>
          <a:ext cx="465402" cy="465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49E5B8-D715-4331-91DE-6FD09914A15A}">
      <dsp:nvSpPr>
        <dsp:cNvPr id="0" name=""/>
        <dsp:cNvSpPr/>
      </dsp:nvSpPr>
      <dsp:spPr>
        <a:xfrm>
          <a:off x="977345" y="3174868"/>
          <a:ext cx="8122095"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77900">
            <a:lnSpc>
              <a:spcPct val="100000"/>
            </a:lnSpc>
            <a:spcBef>
              <a:spcPct val="0"/>
            </a:spcBef>
            <a:spcAft>
              <a:spcPct val="35000"/>
            </a:spcAft>
            <a:buNone/>
          </a:pPr>
          <a:r>
            <a:rPr lang="en-US" sz="2200" kern="1200" dirty="0"/>
            <a:t>Not meant to attend conferences or workshops</a:t>
          </a:r>
        </a:p>
      </dsp:txBody>
      <dsp:txXfrm>
        <a:off x="977345" y="3174868"/>
        <a:ext cx="8122095" cy="846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375B2-1F69-4A6F-898F-505DD2C45F87}">
      <dsp:nvSpPr>
        <dsp:cNvPr id="0" name=""/>
        <dsp:cNvSpPr/>
      </dsp:nvSpPr>
      <dsp:spPr>
        <a:xfrm>
          <a:off x="-29044" y="7579"/>
          <a:ext cx="8828689" cy="8468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EADA4D-BED9-4B92-B11E-4212DE3E2558}">
      <dsp:nvSpPr>
        <dsp:cNvPr id="0" name=""/>
        <dsp:cNvSpPr/>
      </dsp:nvSpPr>
      <dsp:spPr>
        <a:xfrm>
          <a:off x="227132" y="198124"/>
          <a:ext cx="465776" cy="4657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186782-69EC-412E-8FD0-9A2FDC49EACE}">
      <dsp:nvSpPr>
        <dsp:cNvPr id="0" name=""/>
        <dsp:cNvSpPr/>
      </dsp:nvSpPr>
      <dsp:spPr>
        <a:xfrm>
          <a:off x="889082" y="0"/>
          <a:ext cx="7968651" cy="846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27" tIns="89627" rIns="89627" bIns="89627" numCol="1" spcCol="1270" anchor="ctr" anchorCtr="0">
          <a:noAutofit/>
        </a:bodyPr>
        <a:lstStyle/>
        <a:p>
          <a:pPr marL="0" lvl="0" indent="0" algn="l" defTabSz="622300">
            <a:lnSpc>
              <a:spcPct val="100000"/>
            </a:lnSpc>
            <a:spcBef>
              <a:spcPct val="0"/>
            </a:spcBef>
            <a:spcAft>
              <a:spcPct val="35000"/>
            </a:spcAft>
            <a:buNone/>
          </a:pPr>
          <a:r>
            <a:rPr lang="en-US" sz="1400" kern="1200" dirty="0"/>
            <a:t>As a courtesy, each application requiring absence from regular assignment should be discussed with principal and indicate her or his knowledge of the proposed absence for professional development reasons</a:t>
          </a:r>
        </a:p>
      </dsp:txBody>
      <dsp:txXfrm>
        <a:off x="889082" y="0"/>
        <a:ext cx="7968651" cy="846865"/>
      </dsp:txXfrm>
    </dsp:sp>
    <dsp:sp modelId="{CE781A12-E275-4B0F-AA6D-6708C83F896F}">
      <dsp:nvSpPr>
        <dsp:cNvPr id="0" name=""/>
        <dsp:cNvSpPr/>
      </dsp:nvSpPr>
      <dsp:spPr>
        <a:xfrm>
          <a:off x="-29044" y="1076155"/>
          <a:ext cx="8828689" cy="8468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27B90A-55C5-49E5-AC9A-40A286B24EAB}">
      <dsp:nvSpPr>
        <dsp:cNvPr id="0" name=""/>
        <dsp:cNvSpPr/>
      </dsp:nvSpPr>
      <dsp:spPr>
        <a:xfrm>
          <a:off x="227132" y="1256707"/>
          <a:ext cx="465776" cy="4657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BEBD7B-4F5A-45C9-BC55-768532D91F52}">
      <dsp:nvSpPr>
        <dsp:cNvPr id="0" name=""/>
        <dsp:cNvSpPr/>
      </dsp:nvSpPr>
      <dsp:spPr>
        <a:xfrm>
          <a:off x="974279" y="1113137"/>
          <a:ext cx="7848645" cy="846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27" tIns="89627" rIns="89627" bIns="89627" numCol="1" spcCol="1270" anchor="ctr" anchorCtr="0">
          <a:noAutofit/>
        </a:bodyPr>
        <a:lstStyle/>
        <a:p>
          <a:pPr marL="0" lvl="0" indent="0" algn="l" defTabSz="622300">
            <a:lnSpc>
              <a:spcPct val="100000"/>
            </a:lnSpc>
            <a:spcBef>
              <a:spcPct val="0"/>
            </a:spcBef>
            <a:spcAft>
              <a:spcPct val="35000"/>
            </a:spcAft>
            <a:buNone/>
          </a:pPr>
          <a:r>
            <a:rPr lang="en-US" sz="1400" kern="1200" dirty="0"/>
            <a:t>Typically, leaves are granted equal to one day per course during the school year. Typical use of leave days are to attend approved courses, complete course work, write dissertations and papers etc.  If leave requests are for more than one day per course, then special approval/consideration will be required.</a:t>
          </a:r>
        </a:p>
      </dsp:txBody>
      <dsp:txXfrm>
        <a:off x="974279" y="1113137"/>
        <a:ext cx="7848645" cy="846865"/>
      </dsp:txXfrm>
    </dsp:sp>
    <dsp:sp modelId="{83C4E2F8-13C2-45C5-ABF7-EBDF744C823E}">
      <dsp:nvSpPr>
        <dsp:cNvPr id="0" name=""/>
        <dsp:cNvSpPr/>
      </dsp:nvSpPr>
      <dsp:spPr>
        <a:xfrm>
          <a:off x="-29044" y="2124744"/>
          <a:ext cx="8828689" cy="8468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DA953B-363C-45D4-BCB3-930F7D19312A}">
      <dsp:nvSpPr>
        <dsp:cNvPr id="0" name=""/>
        <dsp:cNvSpPr/>
      </dsp:nvSpPr>
      <dsp:spPr>
        <a:xfrm>
          <a:off x="227132" y="2315289"/>
          <a:ext cx="465776" cy="465776"/>
        </a:xfrm>
        <a:prstGeom prst="rect">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0DBDB3-B676-4C01-BED6-9F05B691B071}">
      <dsp:nvSpPr>
        <dsp:cNvPr id="0" name=""/>
        <dsp:cNvSpPr/>
      </dsp:nvSpPr>
      <dsp:spPr>
        <a:xfrm>
          <a:off x="949085" y="2124744"/>
          <a:ext cx="7848645" cy="846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27" tIns="89627" rIns="89627" bIns="89627" numCol="1" spcCol="1270" anchor="ctr" anchorCtr="0">
          <a:noAutofit/>
        </a:bodyPr>
        <a:lstStyle/>
        <a:p>
          <a:pPr marL="0" lvl="0" indent="0" algn="l" defTabSz="622300">
            <a:lnSpc>
              <a:spcPct val="100000"/>
            </a:lnSpc>
            <a:spcBef>
              <a:spcPct val="0"/>
            </a:spcBef>
            <a:spcAft>
              <a:spcPct val="35000"/>
            </a:spcAft>
            <a:buNone/>
          </a:pPr>
          <a:r>
            <a:rPr lang="en-US" sz="1400" kern="1200" dirty="0"/>
            <a:t>Guest teacher costs: $235.03 per full day</a:t>
          </a:r>
        </a:p>
      </dsp:txBody>
      <dsp:txXfrm>
        <a:off x="949085" y="2124744"/>
        <a:ext cx="7848645" cy="846865"/>
      </dsp:txXfrm>
    </dsp:sp>
    <dsp:sp modelId="{0A733ECB-B16F-46C1-9D16-A607EB635486}">
      <dsp:nvSpPr>
        <dsp:cNvPr id="0" name=""/>
        <dsp:cNvSpPr/>
      </dsp:nvSpPr>
      <dsp:spPr>
        <a:xfrm>
          <a:off x="-29044" y="3183327"/>
          <a:ext cx="8828689" cy="8468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1F024-61B3-4699-8BF9-E97C8D5589CC}">
      <dsp:nvSpPr>
        <dsp:cNvPr id="0" name=""/>
        <dsp:cNvSpPr/>
      </dsp:nvSpPr>
      <dsp:spPr>
        <a:xfrm>
          <a:off x="227132" y="3373872"/>
          <a:ext cx="465776" cy="465776"/>
        </a:xfrm>
        <a:prstGeom prst="rect">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E5EC72-0501-407B-8F99-DA2F67B64FE5}">
      <dsp:nvSpPr>
        <dsp:cNvPr id="0" name=""/>
        <dsp:cNvSpPr/>
      </dsp:nvSpPr>
      <dsp:spPr>
        <a:xfrm>
          <a:off x="949085" y="3183327"/>
          <a:ext cx="7848645" cy="846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27" tIns="89627" rIns="89627" bIns="89627" numCol="1" spcCol="1270" anchor="ctr" anchorCtr="0">
          <a:noAutofit/>
        </a:bodyPr>
        <a:lstStyle/>
        <a:p>
          <a:pPr marL="0" lvl="0" indent="0" algn="l" defTabSz="622300">
            <a:lnSpc>
              <a:spcPct val="100000"/>
            </a:lnSpc>
            <a:spcBef>
              <a:spcPct val="0"/>
            </a:spcBef>
            <a:spcAft>
              <a:spcPct val="35000"/>
            </a:spcAft>
            <a:buNone/>
          </a:pPr>
          <a:r>
            <a:rPr lang="en-US" sz="1400" kern="1200" dirty="0"/>
            <a:t>Costs associated with lodging, food and travel are not covered under PIF.  Longer leaves (that exceed one day per course) will require a full explanation and will be considered by the committee with the final approval at the discretion of the Superintendent of People Services. </a:t>
          </a:r>
        </a:p>
      </dsp:txBody>
      <dsp:txXfrm>
        <a:off x="949085" y="3183327"/>
        <a:ext cx="7848645" cy="8468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5111B-60FC-485E-867C-D95231832C5A}">
      <dsp:nvSpPr>
        <dsp:cNvPr id="0" name=""/>
        <dsp:cNvSpPr/>
      </dsp:nvSpPr>
      <dsp:spPr>
        <a:xfrm>
          <a:off x="0" y="491"/>
          <a:ext cx="8700047"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76362-34F2-4C02-93EF-00B7C9A26AC3}">
      <dsp:nvSpPr>
        <dsp:cNvPr id="0" name=""/>
        <dsp:cNvSpPr/>
      </dsp:nvSpPr>
      <dsp:spPr>
        <a:xfrm>
          <a:off x="347593" y="259031"/>
          <a:ext cx="631988" cy="631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3B2850-BE4C-48BE-A0DB-D788D0D897D9}">
      <dsp:nvSpPr>
        <dsp:cNvPr id="0" name=""/>
        <dsp:cNvSpPr/>
      </dsp:nvSpPr>
      <dsp:spPr>
        <a:xfrm>
          <a:off x="1327175" y="491"/>
          <a:ext cx="7372871"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066800">
            <a:lnSpc>
              <a:spcPct val="90000"/>
            </a:lnSpc>
            <a:spcBef>
              <a:spcPct val="0"/>
            </a:spcBef>
            <a:spcAft>
              <a:spcPct val="35000"/>
            </a:spcAft>
            <a:buNone/>
          </a:pPr>
          <a:r>
            <a:rPr lang="en-US" sz="2400" kern="1200" dirty="0"/>
            <a:t>No cohort application – individual must apply separately.</a:t>
          </a:r>
        </a:p>
      </dsp:txBody>
      <dsp:txXfrm>
        <a:off x="1327175" y="491"/>
        <a:ext cx="7372871" cy="1149069"/>
      </dsp:txXfrm>
    </dsp:sp>
    <dsp:sp modelId="{7099A53E-1C9E-4A19-937D-7912CA39BBB7}">
      <dsp:nvSpPr>
        <dsp:cNvPr id="0" name=""/>
        <dsp:cNvSpPr/>
      </dsp:nvSpPr>
      <dsp:spPr>
        <a:xfrm>
          <a:off x="0" y="1436827"/>
          <a:ext cx="8700047"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49BEAD-A2E4-4C11-A498-FBF907E0C476}">
      <dsp:nvSpPr>
        <dsp:cNvPr id="0" name=""/>
        <dsp:cNvSpPr/>
      </dsp:nvSpPr>
      <dsp:spPr>
        <a:xfrm>
          <a:off x="347593" y="1695368"/>
          <a:ext cx="631988" cy="631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7AB011-F225-4DC8-A13C-8C6A4F47FFC3}">
      <dsp:nvSpPr>
        <dsp:cNvPr id="0" name=""/>
        <dsp:cNvSpPr/>
      </dsp:nvSpPr>
      <dsp:spPr>
        <a:xfrm>
          <a:off x="1327175" y="1436827"/>
          <a:ext cx="7372871"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066800">
            <a:lnSpc>
              <a:spcPct val="90000"/>
            </a:lnSpc>
            <a:spcBef>
              <a:spcPct val="0"/>
            </a:spcBef>
            <a:spcAft>
              <a:spcPct val="35000"/>
            </a:spcAft>
            <a:buNone/>
          </a:pPr>
          <a:r>
            <a:rPr lang="en-US" sz="2400" kern="1200" dirty="0"/>
            <a:t>Please detail how your proposal will be applied after you have completed your programming.  Please complete the application in its entirety. </a:t>
          </a:r>
        </a:p>
      </dsp:txBody>
      <dsp:txXfrm>
        <a:off x="1327175" y="1436827"/>
        <a:ext cx="7372871" cy="1149069"/>
      </dsp:txXfrm>
    </dsp:sp>
    <dsp:sp modelId="{0A8C9BAE-03DC-4D7A-9156-611E0EF82428}">
      <dsp:nvSpPr>
        <dsp:cNvPr id="0" name=""/>
        <dsp:cNvSpPr/>
      </dsp:nvSpPr>
      <dsp:spPr>
        <a:xfrm>
          <a:off x="0" y="2873164"/>
          <a:ext cx="8700047"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8C2C63-A315-4613-B0E2-271A3562C82E}">
      <dsp:nvSpPr>
        <dsp:cNvPr id="0" name=""/>
        <dsp:cNvSpPr/>
      </dsp:nvSpPr>
      <dsp:spPr>
        <a:xfrm>
          <a:off x="347593" y="3131705"/>
          <a:ext cx="631988" cy="631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99AA31-754B-445E-8BFA-C224AF21F94E}">
      <dsp:nvSpPr>
        <dsp:cNvPr id="0" name=""/>
        <dsp:cNvSpPr/>
      </dsp:nvSpPr>
      <dsp:spPr>
        <a:xfrm>
          <a:off x="1327175" y="2873164"/>
          <a:ext cx="7372871"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066800">
            <a:lnSpc>
              <a:spcPct val="90000"/>
            </a:lnSpc>
            <a:spcBef>
              <a:spcPct val="0"/>
            </a:spcBef>
            <a:spcAft>
              <a:spcPct val="35000"/>
            </a:spcAft>
            <a:buNone/>
          </a:pPr>
          <a:r>
            <a:rPr lang="en-US" sz="2400" kern="1200" dirty="0"/>
            <a:t>Continuity of student programming must be at the forefront and consultation with your Administration is encouraged.</a:t>
          </a:r>
        </a:p>
      </dsp:txBody>
      <dsp:txXfrm>
        <a:off x="1327175" y="2873164"/>
        <a:ext cx="7372871" cy="11490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73D5F-246D-ED46-97CA-DE49271C72D6}">
      <dsp:nvSpPr>
        <dsp:cNvPr id="0" name=""/>
        <dsp:cNvSpPr/>
      </dsp:nvSpPr>
      <dsp:spPr>
        <a:xfrm>
          <a:off x="973836" y="1643"/>
          <a:ext cx="3895344" cy="1684139"/>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580" tIns="427771" rIns="75580" bIns="427771" numCol="1" spcCol="1270" anchor="ctr" anchorCtr="0">
          <a:noAutofit/>
        </a:bodyPr>
        <a:lstStyle/>
        <a:p>
          <a:pPr marL="0" lvl="0" indent="0" algn="l" defTabSz="488950">
            <a:lnSpc>
              <a:spcPct val="90000"/>
            </a:lnSpc>
            <a:spcBef>
              <a:spcPct val="0"/>
            </a:spcBef>
            <a:spcAft>
              <a:spcPct val="35000"/>
            </a:spcAft>
            <a:buNone/>
          </a:pPr>
          <a:r>
            <a:rPr lang="en-US" sz="1100" kern="1200" dirty="0"/>
            <a:t>Please specify dates and course numbers (for tuition grants) as best you can or if this information, include the courses with a generic course name (</a:t>
          </a:r>
          <a:r>
            <a:rPr lang="en-US" sz="1100" kern="1200" dirty="0" err="1"/>
            <a:t>eg.Option</a:t>
          </a:r>
          <a:r>
            <a:rPr lang="en-US" sz="1100" kern="1200" dirty="0"/>
            <a:t> 1, Summer Elective 1 </a:t>
          </a:r>
          <a:r>
            <a:rPr lang="en-US" sz="1100" kern="1200" dirty="0" err="1"/>
            <a:t>etc</a:t>
          </a:r>
          <a:r>
            <a:rPr lang="en-US" sz="1100" kern="1200" dirty="0"/>
            <a:t>)  and expected tuition costs to ensure you are including ALL potential courses in the year.  Once you have confirmation of the correct course number, a “Course Notification of Change” form (found on </a:t>
          </a:r>
          <a:r>
            <a:rPr lang="en-US" sz="1100" kern="1200" dirty="0">
              <a:hlinkClick xmlns:r="http://schemas.openxmlformats.org/officeDocument/2006/relationships" r:id="rId1"/>
            </a:rPr>
            <a:t>www.atalocal55.ca</a:t>
          </a:r>
          <a:r>
            <a:rPr lang="en-US" sz="1100" kern="1200" dirty="0"/>
            <a:t> or ASK) can be completed and forwarded to your file is accurate.</a:t>
          </a:r>
        </a:p>
      </dsp:txBody>
      <dsp:txXfrm>
        <a:off x="973836" y="1643"/>
        <a:ext cx="3895344" cy="1684139"/>
      </dsp:txXfrm>
    </dsp:sp>
    <dsp:sp modelId="{7C51013E-5860-6A4A-8126-6E3F226C511B}">
      <dsp:nvSpPr>
        <dsp:cNvPr id="0" name=""/>
        <dsp:cNvSpPr/>
      </dsp:nvSpPr>
      <dsp:spPr>
        <a:xfrm>
          <a:off x="0" y="1643"/>
          <a:ext cx="973836" cy="1684139"/>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532" tIns="166356" rIns="51532" bIns="166356" numCol="1" spcCol="1270" anchor="ctr" anchorCtr="0">
          <a:noAutofit/>
        </a:bodyPr>
        <a:lstStyle/>
        <a:p>
          <a:pPr marL="0" lvl="0" indent="0" algn="ctr" defTabSz="622300">
            <a:lnSpc>
              <a:spcPct val="90000"/>
            </a:lnSpc>
            <a:spcBef>
              <a:spcPct val="0"/>
            </a:spcBef>
            <a:spcAft>
              <a:spcPct val="35000"/>
            </a:spcAft>
            <a:buNone/>
          </a:pPr>
          <a:r>
            <a:rPr lang="en-US" sz="1400" kern="1200" dirty="0"/>
            <a:t>Specify</a:t>
          </a:r>
        </a:p>
      </dsp:txBody>
      <dsp:txXfrm>
        <a:off x="0" y="1643"/>
        <a:ext cx="973836" cy="1684139"/>
      </dsp:txXfrm>
    </dsp:sp>
    <dsp:sp modelId="{E98C673D-B8FB-1D4A-9FAC-D8D9EEC86B70}">
      <dsp:nvSpPr>
        <dsp:cNvPr id="0" name=""/>
        <dsp:cNvSpPr/>
      </dsp:nvSpPr>
      <dsp:spPr>
        <a:xfrm>
          <a:off x="973836" y="1786830"/>
          <a:ext cx="3895344" cy="1684139"/>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580" tIns="427771" rIns="75580" bIns="427771" numCol="1" spcCol="1270" anchor="t" anchorCtr="0">
          <a:noAutofit/>
        </a:bodyPr>
        <a:lstStyle/>
        <a:p>
          <a:pPr marL="0" lvl="0" indent="0" algn="l" defTabSz="488950">
            <a:lnSpc>
              <a:spcPct val="90000"/>
            </a:lnSpc>
            <a:spcBef>
              <a:spcPct val="0"/>
            </a:spcBef>
            <a:spcAft>
              <a:spcPct val="35000"/>
            </a:spcAft>
            <a:buNone/>
          </a:pPr>
          <a:r>
            <a:rPr lang="en-US" sz="1100" kern="1200" dirty="0"/>
            <a:t>Please calculate the estimated cost of leaves days you might require</a:t>
          </a:r>
        </a:p>
        <a:p>
          <a:pPr marL="0" lvl="0" indent="0" algn="l" defTabSz="488950">
            <a:lnSpc>
              <a:spcPct val="90000"/>
            </a:lnSpc>
            <a:spcBef>
              <a:spcPct val="0"/>
            </a:spcBef>
            <a:spcAft>
              <a:spcPct val="35000"/>
            </a:spcAft>
            <a:buNone/>
          </a:pPr>
          <a:endParaRPr lang="en-US" sz="1100" kern="1200" dirty="0"/>
        </a:p>
        <a:p>
          <a:pPr marL="57150" lvl="1" indent="-57150" algn="l" defTabSz="400050">
            <a:lnSpc>
              <a:spcPct val="90000"/>
            </a:lnSpc>
            <a:spcBef>
              <a:spcPct val="0"/>
            </a:spcBef>
            <a:spcAft>
              <a:spcPct val="15000"/>
            </a:spcAft>
            <a:buChar char="•"/>
          </a:pPr>
          <a:r>
            <a:rPr lang="en-US" sz="900" kern="1200" dirty="0"/>
            <a:t>$235.03 – per day</a:t>
          </a:r>
        </a:p>
      </dsp:txBody>
      <dsp:txXfrm>
        <a:off x="973836" y="1786830"/>
        <a:ext cx="3895344" cy="1684139"/>
      </dsp:txXfrm>
    </dsp:sp>
    <dsp:sp modelId="{7AF3EDF3-D119-5B40-8998-8F877EDAF86F}">
      <dsp:nvSpPr>
        <dsp:cNvPr id="0" name=""/>
        <dsp:cNvSpPr/>
      </dsp:nvSpPr>
      <dsp:spPr>
        <a:xfrm>
          <a:off x="0" y="1786830"/>
          <a:ext cx="973836" cy="1684139"/>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532" tIns="166356" rIns="51532" bIns="166356" numCol="1" spcCol="1270" anchor="ctr" anchorCtr="0">
          <a:noAutofit/>
        </a:bodyPr>
        <a:lstStyle/>
        <a:p>
          <a:pPr marL="0" lvl="0" indent="0" algn="ctr" defTabSz="622300">
            <a:lnSpc>
              <a:spcPct val="90000"/>
            </a:lnSpc>
            <a:spcBef>
              <a:spcPct val="0"/>
            </a:spcBef>
            <a:spcAft>
              <a:spcPct val="35000"/>
            </a:spcAft>
            <a:buNone/>
          </a:pPr>
          <a:r>
            <a:rPr lang="en-US" sz="1400" kern="1200"/>
            <a:t>Calculate</a:t>
          </a:r>
        </a:p>
      </dsp:txBody>
      <dsp:txXfrm>
        <a:off x="0" y="1786830"/>
        <a:ext cx="973836" cy="1684139"/>
      </dsp:txXfrm>
    </dsp:sp>
    <dsp:sp modelId="{5F37BACF-2462-4945-866A-72D7A04B4F53}">
      <dsp:nvSpPr>
        <dsp:cNvPr id="0" name=""/>
        <dsp:cNvSpPr/>
      </dsp:nvSpPr>
      <dsp:spPr>
        <a:xfrm>
          <a:off x="973836" y="3572017"/>
          <a:ext cx="3895344" cy="1684139"/>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580" tIns="427771" rIns="75580" bIns="427771" numCol="1" spcCol="1270" anchor="ctr" anchorCtr="0">
          <a:noAutofit/>
        </a:bodyPr>
        <a:lstStyle/>
        <a:p>
          <a:pPr marL="0" lvl="0" indent="0" algn="l" defTabSz="488950">
            <a:lnSpc>
              <a:spcPct val="90000"/>
            </a:lnSpc>
            <a:spcBef>
              <a:spcPct val="0"/>
            </a:spcBef>
            <a:spcAft>
              <a:spcPct val="35000"/>
            </a:spcAft>
            <a:buNone/>
          </a:pPr>
          <a:r>
            <a:rPr lang="en-US" sz="1100" kern="1200" dirty="0"/>
            <a:t>Approved expenses </a:t>
          </a:r>
          <a:r>
            <a:rPr lang="en-US" sz="1100" i="1" kern="1200" dirty="0"/>
            <a:t>covered by PIF funding are limited to tuition, technology fees and graduate study fees (these must be itemized on the institution’s statement of account.). </a:t>
          </a:r>
          <a:r>
            <a:rPr lang="en-US" sz="1100" b="1" i="1" kern="1200" dirty="0"/>
            <a:t>Fees NOT covered by the PIF fund include: books, student union, campus health, life insurance, infrastructure, interest payments, loan payments, late fees, etc. </a:t>
          </a:r>
          <a:endParaRPr lang="en-US" sz="1100" kern="1200" dirty="0"/>
        </a:p>
      </dsp:txBody>
      <dsp:txXfrm>
        <a:off x="973836" y="3572017"/>
        <a:ext cx="3895344" cy="1684139"/>
      </dsp:txXfrm>
    </dsp:sp>
    <dsp:sp modelId="{D6A75593-02FD-2043-807E-CFCDDC4F21B9}">
      <dsp:nvSpPr>
        <dsp:cNvPr id="0" name=""/>
        <dsp:cNvSpPr/>
      </dsp:nvSpPr>
      <dsp:spPr>
        <a:xfrm>
          <a:off x="0" y="3572017"/>
          <a:ext cx="973836" cy="1684139"/>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532" tIns="166356" rIns="51532" bIns="166356" numCol="1" spcCol="1270" anchor="ctr" anchorCtr="0">
          <a:noAutofit/>
        </a:bodyPr>
        <a:lstStyle/>
        <a:p>
          <a:pPr marL="0" lvl="0" indent="0" algn="ctr" defTabSz="622300">
            <a:lnSpc>
              <a:spcPct val="90000"/>
            </a:lnSpc>
            <a:spcBef>
              <a:spcPct val="0"/>
            </a:spcBef>
            <a:spcAft>
              <a:spcPct val="35000"/>
            </a:spcAft>
            <a:buNone/>
          </a:pPr>
          <a:r>
            <a:rPr lang="en-US" sz="1400" kern="1200" dirty="0"/>
            <a:t>Other?</a:t>
          </a:r>
        </a:p>
      </dsp:txBody>
      <dsp:txXfrm>
        <a:off x="0" y="3572017"/>
        <a:ext cx="973836" cy="16841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F478B-83CB-4B6E-9B0E-776C8349B753}">
      <dsp:nvSpPr>
        <dsp:cNvPr id="0" name=""/>
        <dsp:cNvSpPr/>
      </dsp:nvSpPr>
      <dsp:spPr>
        <a:xfrm>
          <a:off x="0" y="854392"/>
          <a:ext cx="5292030" cy="15773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892D97-170F-46DC-A52C-AAB00F1DF185}">
      <dsp:nvSpPr>
        <dsp:cNvPr id="0" name=""/>
        <dsp:cNvSpPr/>
      </dsp:nvSpPr>
      <dsp:spPr>
        <a:xfrm>
          <a:off x="477145" y="1209294"/>
          <a:ext cx="867537" cy="867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5D1BF5-771E-4EB9-B885-FD4F10D2DE25}">
      <dsp:nvSpPr>
        <dsp:cNvPr id="0" name=""/>
        <dsp:cNvSpPr/>
      </dsp:nvSpPr>
      <dsp:spPr>
        <a:xfrm>
          <a:off x="1821827" y="854392"/>
          <a:ext cx="2381413" cy="1577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166935" rIns="166935" bIns="166935" numCol="1" spcCol="1270" anchor="ctr" anchorCtr="0">
          <a:noAutofit/>
        </a:bodyPr>
        <a:lstStyle/>
        <a:p>
          <a:pPr marL="0" lvl="0" indent="0" algn="l" defTabSz="755650">
            <a:lnSpc>
              <a:spcPct val="90000"/>
            </a:lnSpc>
            <a:spcBef>
              <a:spcPct val="0"/>
            </a:spcBef>
            <a:spcAft>
              <a:spcPct val="35000"/>
            </a:spcAft>
            <a:buNone/>
          </a:pPr>
          <a:r>
            <a:rPr lang="en-US" sz="1700" kern="1200" dirty="0"/>
            <a:t>“the teacher will spend the leave in improving professional qualification as a teacher”</a:t>
          </a:r>
        </a:p>
      </dsp:txBody>
      <dsp:txXfrm>
        <a:off x="1821827" y="854392"/>
        <a:ext cx="2381413" cy="1577340"/>
      </dsp:txXfrm>
    </dsp:sp>
    <dsp:sp modelId="{E342A0BA-2868-46BD-ACBE-C9C40C96BFFF}">
      <dsp:nvSpPr>
        <dsp:cNvPr id="0" name=""/>
        <dsp:cNvSpPr/>
      </dsp:nvSpPr>
      <dsp:spPr>
        <a:xfrm>
          <a:off x="4203241" y="854392"/>
          <a:ext cx="1088788" cy="1577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166935" rIns="166935" bIns="166935" numCol="1" spcCol="1270" anchor="ctr" anchorCtr="0">
          <a:noAutofit/>
        </a:bodyPr>
        <a:lstStyle/>
        <a:p>
          <a:pPr marL="0" lvl="0" indent="0" algn="l" defTabSz="577850">
            <a:lnSpc>
              <a:spcPct val="90000"/>
            </a:lnSpc>
            <a:spcBef>
              <a:spcPct val="0"/>
            </a:spcBef>
            <a:spcAft>
              <a:spcPct val="35000"/>
            </a:spcAft>
            <a:buNone/>
          </a:pPr>
          <a:r>
            <a:rPr lang="en-US" sz="1300" kern="1200" dirty="0"/>
            <a:t>2018-2020 collective agreement 9.2.2.1</a:t>
          </a:r>
        </a:p>
      </dsp:txBody>
      <dsp:txXfrm>
        <a:off x="4203241" y="854392"/>
        <a:ext cx="1088788" cy="1577340"/>
      </dsp:txXfrm>
    </dsp:sp>
    <dsp:sp modelId="{93A82711-8A6A-41C0-9283-40A324A272E2}">
      <dsp:nvSpPr>
        <dsp:cNvPr id="0" name=""/>
        <dsp:cNvSpPr/>
      </dsp:nvSpPr>
      <dsp:spPr>
        <a:xfrm>
          <a:off x="0" y="2826067"/>
          <a:ext cx="5292030" cy="15773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47CEB-9223-4481-B5C4-2E775FC7F7A7}">
      <dsp:nvSpPr>
        <dsp:cNvPr id="0" name=""/>
        <dsp:cNvSpPr/>
      </dsp:nvSpPr>
      <dsp:spPr>
        <a:xfrm>
          <a:off x="477145" y="3180969"/>
          <a:ext cx="867537" cy="867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2A9A47-4DBD-4D9D-84F1-D0B0873ED427}">
      <dsp:nvSpPr>
        <dsp:cNvPr id="0" name=""/>
        <dsp:cNvSpPr/>
      </dsp:nvSpPr>
      <dsp:spPr>
        <a:xfrm>
          <a:off x="1821827" y="2826067"/>
          <a:ext cx="3470202" cy="1577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166935" rIns="166935" bIns="166935" numCol="1" spcCol="1270" anchor="ctr" anchorCtr="0">
          <a:noAutofit/>
        </a:bodyPr>
        <a:lstStyle/>
        <a:p>
          <a:pPr marL="0" lvl="0" indent="0" algn="l" defTabSz="755650">
            <a:lnSpc>
              <a:spcPct val="90000"/>
            </a:lnSpc>
            <a:spcBef>
              <a:spcPct val="0"/>
            </a:spcBef>
            <a:spcAft>
              <a:spcPct val="35000"/>
            </a:spcAft>
            <a:buNone/>
          </a:pPr>
          <a:r>
            <a:rPr lang="en-US" sz="1700" kern="1200"/>
            <a:t>Generally used to pursue graduate studies </a:t>
          </a:r>
        </a:p>
      </dsp:txBody>
      <dsp:txXfrm>
        <a:off x="1821827" y="2826067"/>
        <a:ext cx="3470202" cy="157734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3" tIns="46661" rIns="93323" bIns="46661"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3" tIns="46661" rIns="93323" bIns="46661" rtlCol="0"/>
          <a:lstStyle>
            <a:lvl1pPr algn="r">
              <a:defRPr sz="1200"/>
            </a:lvl1pPr>
          </a:lstStyle>
          <a:p>
            <a:fld id="{B4D55BF7-5608-4835-81E3-4FAE7AF089B9}" type="datetimeFigureOut">
              <a:rPr lang="en-US" smtClean="0"/>
              <a:t>10/31/2023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3" tIns="46661" rIns="93323" bIns="46661"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3" tIns="46661" rIns="93323" bIns="466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1"/>
          </a:xfrm>
          <a:prstGeom prst="rect">
            <a:avLst/>
          </a:prstGeom>
        </p:spPr>
        <p:txBody>
          <a:bodyPr vert="horz" lIns="93323" tIns="46661" rIns="93323" bIns="46661"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3" tIns="46661" rIns="93323" bIns="46661" rtlCol="0" anchor="b"/>
          <a:lstStyle>
            <a:lvl1pPr algn="r">
              <a:defRPr sz="1200"/>
            </a:lvl1pPr>
          </a:lstStyle>
          <a:p>
            <a:fld id="{2DF15A54-F209-4E23-8EB5-5A368FD1801F}" type="slidenum">
              <a:rPr lang="en-US" smtClean="0"/>
              <a:t>‹#›</a:t>
            </a:fld>
            <a:endParaRPr lang="en-US"/>
          </a:p>
        </p:txBody>
      </p:sp>
    </p:spTree>
    <p:extLst>
      <p:ext uri="{BB962C8B-B14F-4D97-AF65-F5344CB8AC3E}">
        <p14:creationId xmlns:p14="http://schemas.microsoft.com/office/powerpoint/2010/main" val="1464708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15A54-F209-4E23-8EB5-5A368FD1801F}" type="slidenum">
              <a:rPr lang="en-US" smtClean="0"/>
              <a:t>1</a:t>
            </a:fld>
            <a:endParaRPr lang="en-US"/>
          </a:p>
        </p:txBody>
      </p:sp>
    </p:spTree>
    <p:extLst>
      <p:ext uri="{BB962C8B-B14F-4D97-AF65-F5344CB8AC3E}">
        <p14:creationId xmlns:p14="http://schemas.microsoft.com/office/powerpoint/2010/main" val="2190846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Mario</a:t>
            </a:r>
          </a:p>
        </p:txBody>
      </p:sp>
      <p:sp>
        <p:nvSpPr>
          <p:cNvPr id="4" name="Slide Number Placeholder 3"/>
          <p:cNvSpPr>
            <a:spLocks noGrp="1"/>
          </p:cNvSpPr>
          <p:nvPr>
            <p:ph type="sldNum" sz="quarter" idx="5"/>
          </p:nvPr>
        </p:nvSpPr>
        <p:spPr/>
        <p:txBody>
          <a:bodyPr/>
          <a:lstStyle/>
          <a:p>
            <a:fld id="{2DF15A54-F209-4E23-8EB5-5A368FD1801F}" type="slidenum">
              <a:rPr lang="en-US" smtClean="0"/>
              <a:t>10</a:t>
            </a:fld>
            <a:endParaRPr lang="en-US"/>
          </a:p>
        </p:txBody>
      </p:sp>
    </p:spTree>
    <p:extLst>
      <p:ext uri="{BB962C8B-B14F-4D97-AF65-F5344CB8AC3E}">
        <p14:creationId xmlns:p14="http://schemas.microsoft.com/office/powerpoint/2010/main" val="236615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Mario</a:t>
            </a:r>
          </a:p>
        </p:txBody>
      </p:sp>
      <p:sp>
        <p:nvSpPr>
          <p:cNvPr id="4" name="Slide Number Placeholder 3"/>
          <p:cNvSpPr>
            <a:spLocks noGrp="1"/>
          </p:cNvSpPr>
          <p:nvPr>
            <p:ph type="sldNum" sz="quarter" idx="5"/>
          </p:nvPr>
        </p:nvSpPr>
        <p:spPr/>
        <p:txBody>
          <a:bodyPr/>
          <a:lstStyle/>
          <a:p>
            <a:fld id="{2DF15A54-F209-4E23-8EB5-5A368FD1801F}" type="slidenum">
              <a:rPr lang="en-US" smtClean="0"/>
              <a:t>11</a:t>
            </a:fld>
            <a:endParaRPr lang="en-US"/>
          </a:p>
        </p:txBody>
      </p:sp>
    </p:spTree>
    <p:extLst>
      <p:ext uri="{BB962C8B-B14F-4D97-AF65-F5344CB8AC3E}">
        <p14:creationId xmlns:p14="http://schemas.microsoft.com/office/powerpoint/2010/main" val="1330047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Mario</a:t>
            </a:r>
          </a:p>
        </p:txBody>
      </p:sp>
      <p:sp>
        <p:nvSpPr>
          <p:cNvPr id="4" name="Slide Number Placeholder 3"/>
          <p:cNvSpPr>
            <a:spLocks noGrp="1"/>
          </p:cNvSpPr>
          <p:nvPr>
            <p:ph type="sldNum" sz="quarter" idx="5"/>
          </p:nvPr>
        </p:nvSpPr>
        <p:spPr/>
        <p:txBody>
          <a:bodyPr/>
          <a:lstStyle/>
          <a:p>
            <a:fld id="{2DF15A54-F209-4E23-8EB5-5A368FD1801F}" type="slidenum">
              <a:rPr lang="en-US" smtClean="0"/>
              <a:t>12</a:t>
            </a:fld>
            <a:endParaRPr lang="en-US"/>
          </a:p>
        </p:txBody>
      </p:sp>
    </p:spTree>
    <p:extLst>
      <p:ext uri="{BB962C8B-B14F-4D97-AF65-F5344CB8AC3E}">
        <p14:creationId xmlns:p14="http://schemas.microsoft.com/office/powerpoint/2010/main" val="2202185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Mario</a:t>
            </a:r>
          </a:p>
        </p:txBody>
      </p:sp>
      <p:sp>
        <p:nvSpPr>
          <p:cNvPr id="4" name="Slide Number Placeholder 3"/>
          <p:cNvSpPr>
            <a:spLocks noGrp="1"/>
          </p:cNvSpPr>
          <p:nvPr>
            <p:ph type="sldNum" sz="quarter" idx="5"/>
          </p:nvPr>
        </p:nvSpPr>
        <p:spPr/>
        <p:txBody>
          <a:bodyPr/>
          <a:lstStyle/>
          <a:p>
            <a:fld id="{2DF15A54-F209-4E23-8EB5-5A368FD1801F}" type="slidenum">
              <a:rPr lang="en-US" smtClean="0"/>
              <a:t>13</a:t>
            </a:fld>
            <a:endParaRPr lang="en-US"/>
          </a:p>
        </p:txBody>
      </p:sp>
    </p:spTree>
    <p:extLst>
      <p:ext uri="{BB962C8B-B14F-4D97-AF65-F5344CB8AC3E}">
        <p14:creationId xmlns:p14="http://schemas.microsoft.com/office/powerpoint/2010/main" val="2343017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Mario</a:t>
            </a:r>
          </a:p>
        </p:txBody>
      </p:sp>
      <p:sp>
        <p:nvSpPr>
          <p:cNvPr id="4" name="Slide Number Placeholder 3"/>
          <p:cNvSpPr>
            <a:spLocks noGrp="1"/>
          </p:cNvSpPr>
          <p:nvPr>
            <p:ph type="sldNum" sz="quarter" idx="5"/>
          </p:nvPr>
        </p:nvSpPr>
        <p:spPr/>
        <p:txBody>
          <a:bodyPr/>
          <a:lstStyle/>
          <a:p>
            <a:fld id="{2DF15A54-F209-4E23-8EB5-5A368FD1801F}" type="slidenum">
              <a:rPr lang="en-US" smtClean="0"/>
              <a:t>14</a:t>
            </a:fld>
            <a:endParaRPr lang="en-US"/>
          </a:p>
        </p:txBody>
      </p:sp>
    </p:spTree>
    <p:extLst>
      <p:ext uri="{BB962C8B-B14F-4D97-AF65-F5344CB8AC3E}">
        <p14:creationId xmlns:p14="http://schemas.microsoft.com/office/powerpoint/2010/main" val="1452071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Mario</a:t>
            </a:r>
          </a:p>
        </p:txBody>
      </p:sp>
      <p:sp>
        <p:nvSpPr>
          <p:cNvPr id="4" name="Slide Number Placeholder 3"/>
          <p:cNvSpPr>
            <a:spLocks noGrp="1"/>
          </p:cNvSpPr>
          <p:nvPr>
            <p:ph type="sldNum" sz="quarter" idx="5"/>
          </p:nvPr>
        </p:nvSpPr>
        <p:spPr/>
        <p:txBody>
          <a:bodyPr/>
          <a:lstStyle/>
          <a:p>
            <a:fld id="{2DF15A54-F209-4E23-8EB5-5A368FD1801F}" type="slidenum">
              <a:rPr lang="en-US" smtClean="0"/>
              <a:t>15</a:t>
            </a:fld>
            <a:endParaRPr lang="en-US"/>
          </a:p>
        </p:txBody>
      </p:sp>
    </p:spTree>
    <p:extLst>
      <p:ext uri="{BB962C8B-B14F-4D97-AF65-F5344CB8AC3E}">
        <p14:creationId xmlns:p14="http://schemas.microsoft.com/office/powerpoint/2010/main" val="3862767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5"/>
          </p:nvPr>
        </p:nvSpPr>
        <p:spPr/>
        <p:txBody>
          <a:bodyPr/>
          <a:lstStyle/>
          <a:p>
            <a:fld id="{2DF15A54-F209-4E23-8EB5-5A368FD1801F}" type="slidenum">
              <a:rPr lang="en-US" smtClean="0"/>
              <a:t>16</a:t>
            </a:fld>
            <a:endParaRPr lang="en-US"/>
          </a:p>
        </p:txBody>
      </p:sp>
    </p:spTree>
    <p:extLst>
      <p:ext uri="{BB962C8B-B14F-4D97-AF65-F5344CB8AC3E}">
        <p14:creationId xmlns:p14="http://schemas.microsoft.com/office/powerpoint/2010/main" val="3893709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5"/>
          </p:nvPr>
        </p:nvSpPr>
        <p:spPr/>
        <p:txBody>
          <a:bodyPr/>
          <a:lstStyle/>
          <a:p>
            <a:fld id="{2DF15A54-F209-4E23-8EB5-5A368FD1801F}" type="slidenum">
              <a:rPr lang="en-US" smtClean="0"/>
              <a:t>17</a:t>
            </a:fld>
            <a:endParaRPr lang="en-US"/>
          </a:p>
        </p:txBody>
      </p:sp>
    </p:spTree>
    <p:extLst>
      <p:ext uri="{BB962C8B-B14F-4D97-AF65-F5344CB8AC3E}">
        <p14:creationId xmlns:p14="http://schemas.microsoft.com/office/powerpoint/2010/main" val="2697543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5"/>
          </p:nvPr>
        </p:nvSpPr>
        <p:spPr/>
        <p:txBody>
          <a:bodyPr/>
          <a:lstStyle/>
          <a:p>
            <a:fld id="{2DF15A54-F209-4E23-8EB5-5A368FD1801F}" type="slidenum">
              <a:rPr lang="en-US" smtClean="0"/>
              <a:t>18</a:t>
            </a:fld>
            <a:endParaRPr lang="en-US"/>
          </a:p>
        </p:txBody>
      </p:sp>
    </p:spTree>
    <p:extLst>
      <p:ext uri="{BB962C8B-B14F-4D97-AF65-F5344CB8AC3E}">
        <p14:creationId xmlns:p14="http://schemas.microsoft.com/office/powerpoint/2010/main" val="270429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Mario</a:t>
            </a:r>
          </a:p>
        </p:txBody>
      </p:sp>
      <p:sp>
        <p:nvSpPr>
          <p:cNvPr id="4" name="Slide Number Placeholder 3"/>
          <p:cNvSpPr>
            <a:spLocks noGrp="1"/>
          </p:cNvSpPr>
          <p:nvPr>
            <p:ph type="sldNum" sz="quarter" idx="5"/>
          </p:nvPr>
        </p:nvSpPr>
        <p:spPr/>
        <p:txBody>
          <a:bodyPr/>
          <a:lstStyle/>
          <a:p>
            <a:fld id="{2DF15A54-F209-4E23-8EB5-5A368FD1801F}" type="slidenum">
              <a:rPr lang="en-US" smtClean="0"/>
              <a:t>19</a:t>
            </a:fld>
            <a:endParaRPr lang="en-US"/>
          </a:p>
        </p:txBody>
      </p:sp>
    </p:spTree>
    <p:extLst>
      <p:ext uri="{BB962C8B-B14F-4D97-AF65-F5344CB8AC3E}">
        <p14:creationId xmlns:p14="http://schemas.microsoft.com/office/powerpoint/2010/main" val="134095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5"/>
          </p:nvPr>
        </p:nvSpPr>
        <p:spPr/>
        <p:txBody>
          <a:bodyPr/>
          <a:lstStyle/>
          <a:p>
            <a:fld id="{2DF15A54-F209-4E23-8EB5-5A368FD1801F}" type="slidenum">
              <a:rPr lang="en-US" smtClean="0"/>
              <a:t>2</a:t>
            </a:fld>
            <a:endParaRPr lang="en-US"/>
          </a:p>
        </p:txBody>
      </p:sp>
    </p:spTree>
    <p:extLst>
      <p:ext uri="{BB962C8B-B14F-4D97-AF65-F5344CB8AC3E}">
        <p14:creationId xmlns:p14="http://schemas.microsoft.com/office/powerpoint/2010/main" val="4230660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 </a:t>
            </a:r>
          </a:p>
        </p:txBody>
      </p:sp>
      <p:sp>
        <p:nvSpPr>
          <p:cNvPr id="4" name="Slide Number Placeholder 3"/>
          <p:cNvSpPr>
            <a:spLocks noGrp="1"/>
          </p:cNvSpPr>
          <p:nvPr>
            <p:ph type="sldNum" sz="quarter" idx="5"/>
          </p:nvPr>
        </p:nvSpPr>
        <p:spPr/>
        <p:txBody>
          <a:bodyPr/>
          <a:lstStyle/>
          <a:p>
            <a:fld id="{2DF15A54-F209-4E23-8EB5-5A368FD1801F}" type="slidenum">
              <a:rPr lang="en-US" smtClean="0"/>
              <a:t>20</a:t>
            </a:fld>
            <a:endParaRPr lang="en-US"/>
          </a:p>
        </p:txBody>
      </p:sp>
    </p:spTree>
    <p:extLst>
      <p:ext uri="{BB962C8B-B14F-4D97-AF65-F5344CB8AC3E}">
        <p14:creationId xmlns:p14="http://schemas.microsoft.com/office/powerpoint/2010/main" val="3381793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5"/>
          </p:nvPr>
        </p:nvSpPr>
        <p:spPr/>
        <p:txBody>
          <a:bodyPr/>
          <a:lstStyle/>
          <a:p>
            <a:fld id="{2DF15A54-F209-4E23-8EB5-5A368FD1801F}" type="slidenum">
              <a:rPr lang="en-US" smtClean="0"/>
              <a:t>21</a:t>
            </a:fld>
            <a:endParaRPr lang="en-US"/>
          </a:p>
        </p:txBody>
      </p:sp>
    </p:spTree>
    <p:extLst>
      <p:ext uri="{BB962C8B-B14F-4D97-AF65-F5344CB8AC3E}">
        <p14:creationId xmlns:p14="http://schemas.microsoft.com/office/powerpoint/2010/main" val="3993118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5"/>
          </p:nvPr>
        </p:nvSpPr>
        <p:spPr/>
        <p:txBody>
          <a:bodyPr/>
          <a:lstStyle/>
          <a:p>
            <a:fld id="{2DF15A54-F209-4E23-8EB5-5A368FD1801F}" type="slidenum">
              <a:rPr lang="en-US" smtClean="0"/>
              <a:t>22</a:t>
            </a:fld>
            <a:endParaRPr lang="en-US"/>
          </a:p>
        </p:txBody>
      </p:sp>
    </p:spTree>
    <p:extLst>
      <p:ext uri="{BB962C8B-B14F-4D97-AF65-F5344CB8AC3E}">
        <p14:creationId xmlns:p14="http://schemas.microsoft.com/office/powerpoint/2010/main" val="1441295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 and Mario</a:t>
            </a:r>
          </a:p>
        </p:txBody>
      </p:sp>
      <p:sp>
        <p:nvSpPr>
          <p:cNvPr id="4" name="Slide Number Placeholder 3"/>
          <p:cNvSpPr>
            <a:spLocks noGrp="1"/>
          </p:cNvSpPr>
          <p:nvPr>
            <p:ph type="sldNum" sz="quarter" idx="5"/>
          </p:nvPr>
        </p:nvSpPr>
        <p:spPr/>
        <p:txBody>
          <a:bodyPr/>
          <a:lstStyle/>
          <a:p>
            <a:fld id="{2DF15A54-F209-4E23-8EB5-5A368FD1801F}" type="slidenum">
              <a:rPr lang="en-US" smtClean="0"/>
              <a:t>23</a:t>
            </a:fld>
            <a:endParaRPr lang="en-US"/>
          </a:p>
        </p:txBody>
      </p:sp>
    </p:spTree>
    <p:extLst>
      <p:ext uri="{BB962C8B-B14F-4D97-AF65-F5344CB8AC3E}">
        <p14:creationId xmlns:p14="http://schemas.microsoft.com/office/powerpoint/2010/main" val="347642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Andrea</a:t>
            </a:r>
          </a:p>
          <a:p>
            <a:endParaRPr lang="en-US" dirty="0">
              <a:cs typeface="Calibri"/>
            </a:endParaRPr>
          </a:p>
        </p:txBody>
      </p:sp>
      <p:sp>
        <p:nvSpPr>
          <p:cNvPr id="4" name="Slide Number Placeholder 3"/>
          <p:cNvSpPr>
            <a:spLocks noGrp="1"/>
          </p:cNvSpPr>
          <p:nvPr>
            <p:ph type="sldNum" sz="quarter" idx="5"/>
          </p:nvPr>
        </p:nvSpPr>
        <p:spPr/>
        <p:txBody>
          <a:bodyPr/>
          <a:lstStyle/>
          <a:p>
            <a:fld id="{4709A77D-D525-4218-AFBC-ADE5CAAB7AE3}" type="slidenum">
              <a:rPr lang="en-US"/>
              <a:t>3</a:t>
            </a:fld>
            <a:endParaRPr lang="en-US"/>
          </a:p>
        </p:txBody>
      </p:sp>
    </p:spTree>
    <p:extLst>
      <p:ext uri="{BB962C8B-B14F-4D97-AF65-F5344CB8AC3E}">
        <p14:creationId xmlns:p14="http://schemas.microsoft.com/office/powerpoint/2010/main" val="3833482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Andrea</a:t>
            </a:r>
          </a:p>
        </p:txBody>
      </p:sp>
      <p:sp>
        <p:nvSpPr>
          <p:cNvPr id="4" name="Slide Number Placeholder 3"/>
          <p:cNvSpPr>
            <a:spLocks noGrp="1"/>
          </p:cNvSpPr>
          <p:nvPr>
            <p:ph type="sldNum" sz="quarter" idx="5"/>
          </p:nvPr>
        </p:nvSpPr>
        <p:spPr/>
        <p:txBody>
          <a:bodyPr/>
          <a:lstStyle/>
          <a:p>
            <a:fld id="{4709A77D-D525-4218-AFBC-ADE5CAAB7AE3}" type="slidenum">
              <a:rPr lang="en-US"/>
              <a:t>4</a:t>
            </a:fld>
            <a:endParaRPr lang="en-US"/>
          </a:p>
        </p:txBody>
      </p:sp>
    </p:spTree>
    <p:extLst>
      <p:ext uri="{BB962C8B-B14F-4D97-AF65-F5344CB8AC3E}">
        <p14:creationId xmlns:p14="http://schemas.microsoft.com/office/powerpoint/2010/main" val="231786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5"/>
          </p:nvPr>
        </p:nvSpPr>
        <p:spPr/>
        <p:txBody>
          <a:bodyPr/>
          <a:lstStyle/>
          <a:p>
            <a:fld id="{2DF15A54-F209-4E23-8EB5-5A368FD1801F}" type="slidenum">
              <a:rPr lang="en-US" smtClean="0"/>
              <a:t>5</a:t>
            </a:fld>
            <a:endParaRPr lang="en-US"/>
          </a:p>
        </p:txBody>
      </p:sp>
    </p:spTree>
    <p:extLst>
      <p:ext uri="{BB962C8B-B14F-4D97-AF65-F5344CB8AC3E}">
        <p14:creationId xmlns:p14="http://schemas.microsoft.com/office/powerpoint/2010/main" val="1753323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5"/>
          </p:nvPr>
        </p:nvSpPr>
        <p:spPr/>
        <p:txBody>
          <a:bodyPr/>
          <a:lstStyle/>
          <a:p>
            <a:fld id="{2DF15A54-F209-4E23-8EB5-5A368FD1801F}" type="slidenum">
              <a:rPr lang="en-US" smtClean="0"/>
              <a:t>6</a:t>
            </a:fld>
            <a:endParaRPr lang="en-US"/>
          </a:p>
        </p:txBody>
      </p:sp>
    </p:spTree>
    <p:extLst>
      <p:ext uri="{BB962C8B-B14F-4D97-AF65-F5344CB8AC3E}">
        <p14:creationId xmlns:p14="http://schemas.microsoft.com/office/powerpoint/2010/main" val="417514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5"/>
          </p:nvPr>
        </p:nvSpPr>
        <p:spPr/>
        <p:txBody>
          <a:bodyPr/>
          <a:lstStyle/>
          <a:p>
            <a:fld id="{2DF15A54-F209-4E23-8EB5-5A368FD1801F}" type="slidenum">
              <a:rPr lang="en-US" smtClean="0"/>
              <a:t>7</a:t>
            </a:fld>
            <a:endParaRPr lang="en-US"/>
          </a:p>
        </p:txBody>
      </p:sp>
    </p:spTree>
    <p:extLst>
      <p:ext uri="{BB962C8B-B14F-4D97-AF65-F5344CB8AC3E}">
        <p14:creationId xmlns:p14="http://schemas.microsoft.com/office/powerpoint/2010/main" val="423303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5"/>
          </p:nvPr>
        </p:nvSpPr>
        <p:spPr/>
        <p:txBody>
          <a:bodyPr/>
          <a:lstStyle/>
          <a:p>
            <a:fld id="{2DF15A54-F209-4E23-8EB5-5A368FD1801F}" type="slidenum">
              <a:rPr lang="en-US" smtClean="0"/>
              <a:t>8</a:t>
            </a:fld>
            <a:endParaRPr lang="en-US"/>
          </a:p>
        </p:txBody>
      </p:sp>
    </p:spTree>
    <p:extLst>
      <p:ext uri="{BB962C8B-B14F-4D97-AF65-F5344CB8AC3E}">
        <p14:creationId xmlns:p14="http://schemas.microsoft.com/office/powerpoint/2010/main" val="128754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Mario</a:t>
            </a:r>
          </a:p>
        </p:txBody>
      </p:sp>
      <p:sp>
        <p:nvSpPr>
          <p:cNvPr id="4" name="Slide Number Placeholder 3"/>
          <p:cNvSpPr>
            <a:spLocks noGrp="1"/>
          </p:cNvSpPr>
          <p:nvPr>
            <p:ph type="sldNum" sz="quarter" idx="5"/>
          </p:nvPr>
        </p:nvSpPr>
        <p:spPr/>
        <p:txBody>
          <a:bodyPr/>
          <a:lstStyle/>
          <a:p>
            <a:fld id="{2DF15A54-F209-4E23-8EB5-5A368FD1801F}" type="slidenum">
              <a:rPr lang="en-US" smtClean="0"/>
              <a:t>9</a:t>
            </a:fld>
            <a:endParaRPr lang="en-US"/>
          </a:p>
        </p:txBody>
      </p:sp>
    </p:spTree>
    <p:extLst>
      <p:ext uri="{BB962C8B-B14F-4D97-AF65-F5344CB8AC3E}">
        <p14:creationId xmlns:p14="http://schemas.microsoft.com/office/powerpoint/2010/main" val="2270664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749287"/>
            <a:ext cx="8689976" cy="2060712"/>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Date Placeholder 3"/>
          <p:cNvSpPr>
            <a:spLocks noGrp="1"/>
          </p:cNvSpPr>
          <p:nvPr>
            <p:ph type="dt" sz="half" idx="2"/>
          </p:nvPr>
        </p:nvSpPr>
        <p:spPr>
          <a:xfrm>
            <a:off x="7994583" y="60891"/>
            <a:ext cx="2743200" cy="365125"/>
          </a:xfrm>
          <a:prstGeom prst="rect">
            <a:avLst/>
          </a:prstGeom>
        </p:spPr>
        <p:txBody>
          <a:bodyPr/>
          <a:lstStyle>
            <a:lvl1pPr algn="r">
              <a:defRPr sz="1200">
                <a:solidFill>
                  <a:schemeClr val="bg1"/>
                </a:solidFill>
                <a:latin typeface="Myriad Pro" panose="020B0503030403020204" pitchFamily="34" charset="0"/>
              </a:defRPr>
            </a:lvl1pPr>
          </a:lstStyle>
          <a:p>
            <a:fld id="{48A87A34-81AB-432B-8DAE-1953F412C126}" type="datetimeFigureOut">
              <a:rPr lang="en-US" smtClean="0"/>
              <a:pPr/>
              <a:t>10/31/2023</a:t>
            </a:fld>
            <a:endParaRPr lang="en-US" dirty="0"/>
          </a:p>
        </p:txBody>
      </p:sp>
      <p:sp>
        <p:nvSpPr>
          <p:cNvPr id="11" name="Slide Number Placeholder 5"/>
          <p:cNvSpPr>
            <a:spLocks noGrp="1"/>
          </p:cNvSpPr>
          <p:nvPr>
            <p:ph type="sldNum" sz="quarter" idx="4"/>
          </p:nvPr>
        </p:nvSpPr>
        <p:spPr>
          <a:xfrm>
            <a:off x="10829858" y="60891"/>
            <a:ext cx="764215" cy="365125"/>
          </a:xfrm>
          <a:prstGeom prst="rect">
            <a:avLst/>
          </a:prstGeom>
        </p:spPr>
        <p:txBody>
          <a:bodyPr/>
          <a:lstStyle>
            <a:lvl1pPr algn="r">
              <a:defRPr sz="12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0179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3613510"/>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213114" y="698261"/>
            <a:ext cx="7845287" cy="277049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5" y="4432864"/>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9" name="Date Placeholder 3"/>
          <p:cNvSpPr>
            <a:spLocks noGrp="1"/>
          </p:cNvSpPr>
          <p:nvPr>
            <p:ph type="dt" sz="half" idx="12"/>
          </p:nvPr>
        </p:nvSpPr>
        <p:spPr>
          <a:xfrm>
            <a:off x="7994583" y="60891"/>
            <a:ext cx="2743200" cy="365125"/>
          </a:xfrm>
          <a:prstGeom prst="rect">
            <a:avLst/>
          </a:prstGeom>
        </p:spPr>
        <p:txBody>
          <a:bodyPr/>
          <a:lstStyle>
            <a:lvl1pPr algn="r">
              <a:defRPr sz="1200">
                <a:solidFill>
                  <a:schemeClr val="bg1"/>
                </a:solidFill>
                <a:latin typeface="Myriad Pro" panose="020B0503030403020204" pitchFamily="34" charset="0"/>
              </a:defRPr>
            </a:lvl1pPr>
          </a:lstStyle>
          <a:p>
            <a:fld id="{48A87A34-81AB-432B-8DAE-1953F412C126}" type="datetimeFigureOut">
              <a:rPr lang="en-US" smtClean="0"/>
              <a:pPr/>
              <a:t>10/31/2023</a:t>
            </a:fld>
            <a:endParaRPr lang="en-US" dirty="0"/>
          </a:p>
        </p:txBody>
      </p:sp>
      <p:sp>
        <p:nvSpPr>
          <p:cNvPr id="11" name="Slide Number Placeholder 5"/>
          <p:cNvSpPr>
            <a:spLocks noGrp="1"/>
          </p:cNvSpPr>
          <p:nvPr>
            <p:ph type="sldNum" sz="quarter" idx="4"/>
          </p:nvPr>
        </p:nvSpPr>
        <p:spPr>
          <a:xfrm>
            <a:off x="10829858" y="60891"/>
            <a:ext cx="764215" cy="365125"/>
          </a:xfrm>
          <a:prstGeom prst="rect">
            <a:avLst/>
          </a:prstGeom>
        </p:spPr>
        <p:txBody>
          <a:bodyPr/>
          <a:lstStyle>
            <a:lvl1pPr algn="r">
              <a:defRPr sz="12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7509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1"/>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9" name="Date Placeholder 3"/>
          <p:cNvSpPr>
            <a:spLocks noGrp="1"/>
          </p:cNvSpPr>
          <p:nvPr>
            <p:ph type="dt" sz="half" idx="12"/>
          </p:nvPr>
        </p:nvSpPr>
        <p:spPr>
          <a:xfrm>
            <a:off x="7994583" y="60891"/>
            <a:ext cx="2743200" cy="365125"/>
          </a:xfrm>
          <a:prstGeom prst="rect">
            <a:avLst/>
          </a:prstGeom>
        </p:spPr>
        <p:txBody>
          <a:bodyPr/>
          <a:lstStyle>
            <a:lvl1pPr algn="r">
              <a:defRPr sz="1200">
                <a:solidFill>
                  <a:schemeClr val="bg1"/>
                </a:solidFill>
                <a:latin typeface="Myriad Pro" panose="020B0503030403020204" pitchFamily="34" charset="0"/>
              </a:defRPr>
            </a:lvl1pPr>
          </a:lstStyle>
          <a:p>
            <a:fld id="{48A87A34-81AB-432B-8DAE-1953F412C126}" type="datetimeFigureOut">
              <a:rPr lang="en-US" smtClean="0"/>
              <a:pPr/>
              <a:t>10/31/2023</a:t>
            </a:fld>
            <a:endParaRPr lang="en-US" dirty="0"/>
          </a:p>
        </p:txBody>
      </p:sp>
      <p:sp>
        <p:nvSpPr>
          <p:cNvPr id="10" name="Slide Number Placeholder 5"/>
          <p:cNvSpPr>
            <a:spLocks noGrp="1"/>
          </p:cNvSpPr>
          <p:nvPr>
            <p:ph type="sldNum" sz="quarter" idx="4"/>
          </p:nvPr>
        </p:nvSpPr>
        <p:spPr>
          <a:xfrm>
            <a:off x="10829858" y="60891"/>
            <a:ext cx="764215" cy="365125"/>
          </a:xfrm>
          <a:prstGeom prst="rect">
            <a:avLst/>
          </a:prstGeom>
        </p:spPr>
        <p:txBody>
          <a:bodyPr/>
          <a:lstStyle>
            <a:lvl1pPr algn="r">
              <a:defRPr sz="12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90256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13113" y="609600"/>
            <a:ext cx="8535851" cy="2992904"/>
          </a:xfrm>
        </p:spPr>
        <p:txBody>
          <a:bodyPr anchor="ctr"/>
          <a:lstStyle>
            <a:lvl1pPr>
              <a:defRPr sz="3200"/>
            </a:lvl1pPr>
          </a:lstStyle>
          <a:p>
            <a:r>
              <a:rPr lang="en-US" dirty="0"/>
              <a:t>Click to edit Master title style</a:t>
            </a:r>
          </a:p>
        </p:txBody>
      </p:sp>
      <p:sp>
        <p:nvSpPr>
          <p:cNvPr id="12" name="Text Placeholder 3"/>
          <p:cNvSpPr>
            <a:spLocks noGrp="1"/>
          </p:cNvSpPr>
          <p:nvPr>
            <p:ph type="body" sz="half" idx="13"/>
          </p:nvPr>
        </p:nvSpPr>
        <p:spPr>
          <a:xfrm>
            <a:off x="2213113" y="3610032"/>
            <a:ext cx="8259831"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2213112" y="4372798"/>
            <a:ext cx="9065115"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2213112" y="5883277"/>
            <a:ext cx="3909392" cy="365125"/>
          </a:xfrm>
        </p:spPr>
        <p:txBody>
          <a:bodyPr/>
          <a:lstStyle/>
          <a:p>
            <a:endParaRPr lang="en-US" dirty="0"/>
          </a:p>
        </p:txBody>
      </p:sp>
      <p:sp>
        <p:nvSpPr>
          <p:cNvPr id="13" name="TextBox 12"/>
          <p:cNvSpPr txBox="1"/>
          <p:nvPr/>
        </p:nvSpPr>
        <p:spPr>
          <a:xfrm>
            <a:off x="608975" y="171012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9"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5" name="Date Placeholder 3"/>
          <p:cNvSpPr>
            <a:spLocks noGrp="1"/>
          </p:cNvSpPr>
          <p:nvPr>
            <p:ph type="dt" sz="half" idx="14"/>
          </p:nvPr>
        </p:nvSpPr>
        <p:spPr>
          <a:xfrm>
            <a:off x="7994583" y="60891"/>
            <a:ext cx="2743200" cy="365125"/>
          </a:xfrm>
          <a:prstGeom prst="rect">
            <a:avLst/>
          </a:prstGeom>
        </p:spPr>
        <p:txBody>
          <a:bodyPr/>
          <a:lstStyle>
            <a:lvl1pPr algn="r">
              <a:defRPr sz="1200">
                <a:solidFill>
                  <a:schemeClr val="bg1"/>
                </a:solidFill>
                <a:latin typeface="Myriad Pro" panose="020B0503030403020204" pitchFamily="34" charset="0"/>
              </a:defRPr>
            </a:lvl1pPr>
          </a:lstStyle>
          <a:p>
            <a:fld id="{48A87A34-81AB-432B-8DAE-1953F412C126}" type="datetimeFigureOut">
              <a:rPr lang="en-US" smtClean="0"/>
              <a:pPr/>
              <a:t>10/31/2023</a:t>
            </a:fld>
            <a:endParaRPr lang="en-US" dirty="0"/>
          </a:p>
        </p:txBody>
      </p:sp>
      <p:sp>
        <p:nvSpPr>
          <p:cNvPr id="16" name="Slide Number Placeholder 5"/>
          <p:cNvSpPr>
            <a:spLocks noGrp="1"/>
          </p:cNvSpPr>
          <p:nvPr>
            <p:ph type="sldNum" sz="quarter" idx="4"/>
          </p:nvPr>
        </p:nvSpPr>
        <p:spPr>
          <a:xfrm>
            <a:off x="10829858" y="60891"/>
            <a:ext cx="764215" cy="365125"/>
          </a:xfrm>
          <a:prstGeom prst="rect">
            <a:avLst/>
          </a:prstGeom>
        </p:spPr>
        <p:txBody>
          <a:bodyPr/>
          <a:lstStyle>
            <a:lvl1pPr algn="r">
              <a:defRPr sz="12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22234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75" y="2138723"/>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9" name="Date Placeholder 3"/>
          <p:cNvSpPr>
            <a:spLocks noGrp="1"/>
          </p:cNvSpPr>
          <p:nvPr>
            <p:ph type="dt" sz="half" idx="12"/>
          </p:nvPr>
        </p:nvSpPr>
        <p:spPr>
          <a:xfrm>
            <a:off x="7994583" y="60891"/>
            <a:ext cx="2743200" cy="365125"/>
          </a:xfrm>
          <a:prstGeom prst="rect">
            <a:avLst/>
          </a:prstGeom>
        </p:spPr>
        <p:txBody>
          <a:bodyPr/>
          <a:lstStyle>
            <a:lvl1pPr algn="r">
              <a:defRPr sz="1200">
                <a:solidFill>
                  <a:schemeClr val="bg1"/>
                </a:solidFill>
                <a:latin typeface="Myriad Pro" panose="020B0503030403020204" pitchFamily="34" charset="0"/>
              </a:defRPr>
            </a:lvl1pPr>
          </a:lstStyle>
          <a:p>
            <a:fld id="{48A87A34-81AB-432B-8DAE-1953F412C126}" type="datetimeFigureOut">
              <a:rPr lang="en-US" smtClean="0"/>
              <a:pPr/>
              <a:t>10/31/2023</a:t>
            </a:fld>
            <a:endParaRPr lang="en-US" dirty="0"/>
          </a:p>
        </p:txBody>
      </p:sp>
      <p:sp>
        <p:nvSpPr>
          <p:cNvPr id="10" name="Slide Number Placeholder 5"/>
          <p:cNvSpPr>
            <a:spLocks noGrp="1"/>
          </p:cNvSpPr>
          <p:nvPr>
            <p:ph type="sldNum" sz="quarter" idx="4"/>
          </p:nvPr>
        </p:nvSpPr>
        <p:spPr>
          <a:xfrm>
            <a:off x="10829858" y="60891"/>
            <a:ext cx="764215" cy="365125"/>
          </a:xfrm>
          <a:prstGeom prst="rect">
            <a:avLst/>
          </a:prstGeom>
        </p:spPr>
        <p:txBody>
          <a:bodyPr/>
          <a:lstStyle>
            <a:lvl1pPr algn="r">
              <a:defRPr sz="12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04955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Footer Placeholder 3"/>
          <p:cNvSpPr>
            <a:spLocks noGrp="1"/>
          </p:cNvSpPr>
          <p:nvPr>
            <p:ph type="ftr" sz="quarter" idx="11"/>
          </p:nvPr>
        </p:nvSpPr>
        <p:spPr/>
        <p:txBody>
          <a:bodyPr/>
          <a:lstStyle/>
          <a:p>
            <a:endParaRPr lang="en-US" dirty="0"/>
          </a:p>
        </p:txBody>
      </p:sp>
      <p:sp>
        <p:nvSpPr>
          <p:cNvPr id="14" name="Date Placeholder 3"/>
          <p:cNvSpPr>
            <a:spLocks noGrp="1"/>
          </p:cNvSpPr>
          <p:nvPr>
            <p:ph type="dt" sz="half" idx="2"/>
          </p:nvPr>
        </p:nvSpPr>
        <p:spPr>
          <a:xfrm>
            <a:off x="7994583" y="60891"/>
            <a:ext cx="2743200" cy="365125"/>
          </a:xfrm>
          <a:prstGeom prst="rect">
            <a:avLst/>
          </a:prstGeom>
        </p:spPr>
        <p:txBody>
          <a:bodyPr/>
          <a:lstStyle>
            <a:lvl1pPr algn="r">
              <a:defRPr sz="1200">
                <a:solidFill>
                  <a:schemeClr val="bg1"/>
                </a:solidFill>
                <a:latin typeface="Myriad Pro" panose="020B0503030403020204" pitchFamily="34" charset="0"/>
              </a:defRPr>
            </a:lvl1pPr>
          </a:lstStyle>
          <a:p>
            <a:fld id="{48A87A34-81AB-432B-8DAE-1953F412C126}" type="datetimeFigureOut">
              <a:rPr lang="en-US" smtClean="0"/>
              <a:pPr/>
              <a:t>10/31/2023</a:t>
            </a:fld>
            <a:endParaRPr lang="en-US" dirty="0"/>
          </a:p>
        </p:txBody>
      </p:sp>
      <p:sp>
        <p:nvSpPr>
          <p:cNvPr id="16" name="Slide Number Placeholder 5"/>
          <p:cNvSpPr>
            <a:spLocks noGrp="1"/>
          </p:cNvSpPr>
          <p:nvPr>
            <p:ph type="sldNum" sz="quarter" idx="4"/>
          </p:nvPr>
        </p:nvSpPr>
        <p:spPr>
          <a:xfrm>
            <a:off x="10829858" y="60891"/>
            <a:ext cx="764215" cy="365125"/>
          </a:xfrm>
          <a:prstGeom prst="rect">
            <a:avLst/>
          </a:prstGeom>
        </p:spPr>
        <p:txBody>
          <a:bodyPr/>
          <a:lstStyle>
            <a:lvl1pPr algn="r">
              <a:defRPr sz="12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
        <p:nvSpPr>
          <p:cNvPr id="17" name="Title 1"/>
          <p:cNvSpPr>
            <a:spLocks noGrp="1"/>
          </p:cNvSpPr>
          <p:nvPr>
            <p:ph type="title"/>
          </p:nvPr>
        </p:nvSpPr>
        <p:spPr>
          <a:xfrm>
            <a:off x="2213113" y="618519"/>
            <a:ext cx="7951305" cy="1596177"/>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446782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icture Column">
    <p:spTree>
      <p:nvGrpSpPr>
        <p:cNvPr id="1" name=""/>
        <p:cNvGrpSpPr/>
        <p:nvPr/>
      </p:nvGrpSpPr>
      <p:grpSpPr>
        <a:xfrm>
          <a:off x="0" y="0"/>
          <a:ext cx="0" cy="0"/>
          <a:chOff x="0" y="0"/>
          <a:chExt cx="0" cy="0"/>
        </a:xfrm>
      </p:grpSpPr>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Footer Placeholder 3"/>
          <p:cNvSpPr>
            <a:spLocks noGrp="1"/>
          </p:cNvSpPr>
          <p:nvPr>
            <p:ph type="ftr" sz="quarter" idx="11"/>
          </p:nvPr>
        </p:nvSpPr>
        <p:spPr/>
        <p:txBody>
          <a:bodyPr/>
          <a:lstStyle/>
          <a:p>
            <a:endParaRPr lang="en-US" dirty="0"/>
          </a:p>
        </p:txBody>
      </p:sp>
      <p:sp>
        <p:nvSpPr>
          <p:cNvPr id="17" name="Date Placeholder 3"/>
          <p:cNvSpPr>
            <a:spLocks noGrp="1"/>
          </p:cNvSpPr>
          <p:nvPr>
            <p:ph type="dt" sz="half" idx="2"/>
          </p:nvPr>
        </p:nvSpPr>
        <p:spPr>
          <a:xfrm>
            <a:off x="7994583" y="60891"/>
            <a:ext cx="2743200" cy="365125"/>
          </a:xfrm>
          <a:prstGeom prst="rect">
            <a:avLst/>
          </a:prstGeom>
        </p:spPr>
        <p:txBody>
          <a:bodyPr/>
          <a:lstStyle>
            <a:lvl1pPr algn="r">
              <a:defRPr sz="1200">
                <a:solidFill>
                  <a:schemeClr val="bg1"/>
                </a:solidFill>
                <a:latin typeface="Myriad Pro" panose="020B0503030403020204" pitchFamily="34" charset="0"/>
              </a:defRPr>
            </a:lvl1pPr>
          </a:lstStyle>
          <a:p>
            <a:fld id="{48A87A34-81AB-432B-8DAE-1953F412C126}" type="datetimeFigureOut">
              <a:rPr lang="en-US" smtClean="0"/>
              <a:pPr/>
              <a:t>10/31/2023</a:t>
            </a:fld>
            <a:endParaRPr lang="en-US" dirty="0"/>
          </a:p>
        </p:txBody>
      </p:sp>
      <p:sp>
        <p:nvSpPr>
          <p:cNvPr id="18" name="Slide Number Placeholder 5"/>
          <p:cNvSpPr>
            <a:spLocks noGrp="1"/>
          </p:cNvSpPr>
          <p:nvPr>
            <p:ph type="sldNum" sz="quarter" idx="4"/>
          </p:nvPr>
        </p:nvSpPr>
        <p:spPr>
          <a:xfrm>
            <a:off x="10829858" y="60891"/>
            <a:ext cx="764215" cy="365125"/>
          </a:xfrm>
          <a:prstGeom prst="rect">
            <a:avLst/>
          </a:prstGeom>
        </p:spPr>
        <p:txBody>
          <a:bodyPr/>
          <a:lstStyle>
            <a:lvl1pPr algn="r">
              <a:defRPr sz="12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
        <p:nvSpPr>
          <p:cNvPr id="28" name="Title 1"/>
          <p:cNvSpPr>
            <a:spLocks noGrp="1"/>
          </p:cNvSpPr>
          <p:nvPr>
            <p:ph type="title"/>
          </p:nvPr>
        </p:nvSpPr>
        <p:spPr>
          <a:xfrm>
            <a:off x="2213113" y="618519"/>
            <a:ext cx="7951305" cy="1596177"/>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907878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10/31/2023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3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cSld name="1_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465667" y="6459539"/>
            <a:ext cx="2618317" cy="365125"/>
          </a:xfrm>
        </p:spPr>
        <p:txBody>
          <a:bodyPr/>
          <a:lstStyle>
            <a:lvl1pPr algn="l">
              <a:defRPr/>
            </a:lvl1pPr>
          </a:lstStyle>
          <a:p>
            <a:pPr>
              <a:defRPr/>
            </a:pPr>
            <a:endParaRPr lang="en-US"/>
          </a:p>
        </p:txBody>
      </p:sp>
      <p:sp>
        <p:nvSpPr>
          <p:cNvPr id="8" name="Footer Placeholder 5"/>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solidFill>
                  <a:schemeClr val="tx2"/>
                </a:solidFill>
              </a:defRPr>
            </a:lvl1pPr>
          </a:lstStyle>
          <a:p>
            <a:pPr>
              <a:defRPr/>
            </a:pPr>
            <a:fld id="{C0609BD1-E5D1-0E45-A35C-EA7774FA47A8}" type="slidenum">
              <a:rPr lang="en-US" altLang="en-US"/>
              <a:pPr>
                <a:defRPr/>
              </a:pPr>
              <a:t>‹#›</a:t>
            </a:fld>
            <a:endParaRPr lang="en-US" altLang="en-US"/>
          </a:p>
        </p:txBody>
      </p:sp>
    </p:spTree>
    <p:extLst>
      <p:ext uri="{BB962C8B-B14F-4D97-AF65-F5344CB8AC3E}">
        <p14:creationId xmlns:p14="http://schemas.microsoft.com/office/powerpoint/2010/main" val="115291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Content Placeholder 2"/>
          <p:cNvSpPr>
            <a:spLocks noGrp="1"/>
          </p:cNvSpPr>
          <p:nvPr>
            <p:ph sz="quarter" idx="13"/>
          </p:nvPr>
        </p:nvSpPr>
        <p:spPr>
          <a:xfrm>
            <a:off x="2213112" y="2367094"/>
            <a:ext cx="9064488"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8" name="Date Placeholder 3"/>
          <p:cNvSpPr>
            <a:spLocks noGrp="1"/>
          </p:cNvSpPr>
          <p:nvPr>
            <p:ph type="dt" sz="half" idx="2"/>
          </p:nvPr>
        </p:nvSpPr>
        <p:spPr>
          <a:xfrm>
            <a:off x="7994583" y="60891"/>
            <a:ext cx="2743200" cy="365125"/>
          </a:xfrm>
          <a:prstGeom prst="rect">
            <a:avLst/>
          </a:prstGeom>
        </p:spPr>
        <p:txBody>
          <a:bodyPr/>
          <a:lstStyle>
            <a:lvl1pPr algn="r">
              <a:defRPr sz="1200">
                <a:solidFill>
                  <a:schemeClr val="bg1"/>
                </a:solidFill>
                <a:latin typeface="Myriad Pro" panose="020B0503030403020204" pitchFamily="34" charset="0"/>
              </a:defRPr>
            </a:lvl1pPr>
          </a:lstStyle>
          <a:p>
            <a:fld id="{48A87A34-81AB-432B-8DAE-1953F412C126}" type="datetimeFigureOut">
              <a:rPr lang="en-US" smtClean="0"/>
              <a:pPr/>
              <a:t>10/31/2023</a:t>
            </a:fld>
            <a:endParaRPr lang="en-US" dirty="0"/>
          </a:p>
        </p:txBody>
      </p:sp>
      <p:sp>
        <p:nvSpPr>
          <p:cNvPr id="9" name="Slide Number Placeholder 5"/>
          <p:cNvSpPr>
            <a:spLocks noGrp="1"/>
          </p:cNvSpPr>
          <p:nvPr>
            <p:ph type="sldNum" sz="quarter" idx="4"/>
          </p:nvPr>
        </p:nvSpPr>
        <p:spPr>
          <a:xfrm>
            <a:off x="10829858" y="60891"/>
            <a:ext cx="764215" cy="365125"/>
          </a:xfrm>
          <a:prstGeom prst="rect">
            <a:avLst/>
          </a:prstGeom>
        </p:spPr>
        <p:txBody>
          <a:bodyPr/>
          <a:lstStyle>
            <a:lvl1pPr algn="r">
              <a:defRPr sz="12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
        <p:nvSpPr>
          <p:cNvPr id="10" name="Title 1"/>
          <p:cNvSpPr>
            <a:spLocks noGrp="1"/>
          </p:cNvSpPr>
          <p:nvPr>
            <p:ph type="title"/>
          </p:nvPr>
        </p:nvSpPr>
        <p:spPr>
          <a:xfrm>
            <a:off x="2213112" y="618519"/>
            <a:ext cx="9064488" cy="1596177"/>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82513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775" y="1659835"/>
            <a:ext cx="10351752" cy="1905548"/>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8" name="Date Placeholder 3"/>
          <p:cNvSpPr>
            <a:spLocks noGrp="1"/>
          </p:cNvSpPr>
          <p:nvPr>
            <p:ph type="dt" sz="half" idx="2"/>
          </p:nvPr>
        </p:nvSpPr>
        <p:spPr>
          <a:xfrm>
            <a:off x="7994583" y="60891"/>
            <a:ext cx="2743200" cy="365125"/>
          </a:xfrm>
          <a:prstGeom prst="rect">
            <a:avLst/>
          </a:prstGeom>
        </p:spPr>
        <p:txBody>
          <a:bodyPr/>
          <a:lstStyle>
            <a:lvl1pPr algn="r">
              <a:defRPr sz="1200">
                <a:solidFill>
                  <a:schemeClr val="bg1"/>
                </a:solidFill>
                <a:latin typeface="Myriad Pro" panose="020B0503030403020204" pitchFamily="34" charset="0"/>
              </a:defRPr>
            </a:lvl1pPr>
          </a:lstStyle>
          <a:p>
            <a:fld id="{48A87A34-81AB-432B-8DAE-1953F412C126}" type="datetimeFigureOut">
              <a:rPr lang="en-US" smtClean="0"/>
              <a:pPr/>
              <a:t>10/31/2023</a:t>
            </a:fld>
            <a:endParaRPr lang="en-US" dirty="0"/>
          </a:p>
        </p:txBody>
      </p:sp>
      <p:sp>
        <p:nvSpPr>
          <p:cNvPr id="10" name="Slide Number Placeholder 5"/>
          <p:cNvSpPr>
            <a:spLocks noGrp="1"/>
          </p:cNvSpPr>
          <p:nvPr>
            <p:ph type="sldNum" sz="quarter" idx="4"/>
          </p:nvPr>
        </p:nvSpPr>
        <p:spPr>
          <a:xfrm>
            <a:off x="10829858" y="60891"/>
            <a:ext cx="764215" cy="365125"/>
          </a:xfrm>
          <a:prstGeom prst="rect">
            <a:avLst/>
          </a:prstGeom>
        </p:spPr>
        <p:txBody>
          <a:bodyPr/>
          <a:lstStyle>
            <a:lvl1pPr algn="r">
              <a:defRPr sz="12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2435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2213112" y="618519"/>
            <a:ext cx="9380960" cy="1596177"/>
          </a:xfrm>
        </p:spPr>
        <p:txBody>
          <a:bodyPr/>
          <a:lstStyle>
            <a:lvl1pPr algn="l">
              <a:defRPr/>
            </a:lvl1pPr>
          </a:lstStyle>
          <a:p>
            <a:r>
              <a:rPr lang="en-US" dirty="0"/>
              <a:t>Click to edit Master title style</a:t>
            </a:r>
          </a:p>
        </p:txBody>
      </p:sp>
      <p:sp>
        <p:nvSpPr>
          <p:cNvPr id="12" name="Content Placeholder 2"/>
          <p:cNvSpPr>
            <a:spLocks noGrp="1"/>
          </p:cNvSpPr>
          <p:nvPr>
            <p:ph sz="quarter" idx="13"/>
          </p:nvPr>
        </p:nvSpPr>
        <p:spPr>
          <a:xfrm>
            <a:off x="2213115" y="2367094"/>
            <a:ext cx="43500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7259416" y="2367094"/>
            <a:ext cx="4349493"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9" name="Date Placeholder 3"/>
          <p:cNvSpPr>
            <a:spLocks noGrp="1"/>
          </p:cNvSpPr>
          <p:nvPr>
            <p:ph type="dt" sz="half" idx="2"/>
          </p:nvPr>
        </p:nvSpPr>
        <p:spPr>
          <a:xfrm>
            <a:off x="7994583" y="60891"/>
            <a:ext cx="2743200" cy="365125"/>
          </a:xfrm>
          <a:prstGeom prst="rect">
            <a:avLst/>
          </a:prstGeom>
        </p:spPr>
        <p:txBody>
          <a:bodyPr/>
          <a:lstStyle>
            <a:lvl1pPr algn="r">
              <a:defRPr sz="1200">
                <a:solidFill>
                  <a:schemeClr val="bg1"/>
                </a:solidFill>
                <a:latin typeface="Myriad Pro" panose="020B0503030403020204" pitchFamily="34" charset="0"/>
              </a:defRPr>
            </a:lvl1pPr>
          </a:lstStyle>
          <a:p>
            <a:fld id="{48A87A34-81AB-432B-8DAE-1953F412C126}" type="datetimeFigureOut">
              <a:rPr lang="en-US" smtClean="0"/>
              <a:pPr/>
              <a:t>10/31/2023</a:t>
            </a:fld>
            <a:endParaRPr lang="en-US" dirty="0"/>
          </a:p>
        </p:txBody>
      </p:sp>
      <p:sp>
        <p:nvSpPr>
          <p:cNvPr id="11" name="Slide Number Placeholder 5"/>
          <p:cNvSpPr>
            <a:spLocks noGrp="1"/>
          </p:cNvSpPr>
          <p:nvPr>
            <p:ph type="sldNum" sz="quarter" idx="4"/>
          </p:nvPr>
        </p:nvSpPr>
        <p:spPr>
          <a:xfrm>
            <a:off x="10829858" y="60891"/>
            <a:ext cx="764215" cy="365125"/>
          </a:xfrm>
          <a:prstGeom prst="rect">
            <a:avLst/>
          </a:prstGeom>
        </p:spPr>
        <p:txBody>
          <a:bodyPr/>
          <a:lstStyle>
            <a:lvl1pPr algn="r">
              <a:defRPr sz="12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2446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5" y="3051014"/>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1" y="3051014"/>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Date Placeholder 3"/>
          <p:cNvSpPr>
            <a:spLocks noGrp="1"/>
          </p:cNvSpPr>
          <p:nvPr>
            <p:ph type="dt" sz="half" idx="2"/>
          </p:nvPr>
        </p:nvSpPr>
        <p:spPr>
          <a:xfrm>
            <a:off x="7994583" y="60891"/>
            <a:ext cx="2743200" cy="365125"/>
          </a:xfrm>
          <a:prstGeom prst="rect">
            <a:avLst/>
          </a:prstGeom>
        </p:spPr>
        <p:txBody>
          <a:bodyPr/>
          <a:lstStyle>
            <a:lvl1pPr algn="r">
              <a:defRPr sz="1200">
                <a:solidFill>
                  <a:schemeClr val="bg1"/>
                </a:solidFill>
                <a:latin typeface="Myriad Pro" panose="020B0503030403020204" pitchFamily="34" charset="0"/>
              </a:defRPr>
            </a:lvl1pPr>
          </a:lstStyle>
          <a:p>
            <a:fld id="{48A87A34-81AB-432B-8DAE-1953F412C126}" type="datetimeFigureOut">
              <a:rPr lang="en-US" smtClean="0"/>
              <a:pPr/>
              <a:t>10/31/2023</a:t>
            </a:fld>
            <a:endParaRPr lang="en-US" dirty="0"/>
          </a:p>
        </p:txBody>
      </p:sp>
      <p:sp>
        <p:nvSpPr>
          <p:cNvPr id="16" name="Slide Number Placeholder 5"/>
          <p:cNvSpPr>
            <a:spLocks noGrp="1"/>
          </p:cNvSpPr>
          <p:nvPr>
            <p:ph type="sldNum" sz="quarter" idx="4"/>
          </p:nvPr>
        </p:nvSpPr>
        <p:spPr>
          <a:xfrm>
            <a:off x="10829858" y="60891"/>
            <a:ext cx="764215" cy="365125"/>
          </a:xfrm>
          <a:prstGeom prst="rect">
            <a:avLst/>
          </a:prstGeom>
        </p:spPr>
        <p:txBody>
          <a:bodyPr/>
          <a:lstStyle>
            <a:lvl1pPr algn="r">
              <a:defRPr sz="12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
        <p:nvSpPr>
          <p:cNvPr id="17" name="Title 1"/>
          <p:cNvSpPr>
            <a:spLocks noGrp="1"/>
          </p:cNvSpPr>
          <p:nvPr>
            <p:ph type="title"/>
          </p:nvPr>
        </p:nvSpPr>
        <p:spPr>
          <a:xfrm>
            <a:off x="2213113" y="618519"/>
            <a:ext cx="7951305" cy="1596177"/>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42820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3776" y="1701885"/>
            <a:ext cx="10364451" cy="1596177"/>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7" name="Date Placeholder 3"/>
          <p:cNvSpPr>
            <a:spLocks noGrp="1"/>
          </p:cNvSpPr>
          <p:nvPr>
            <p:ph type="dt" sz="half" idx="2"/>
          </p:nvPr>
        </p:nvSpPr>
        <p:spPr>
          <a:xfrm>
            <a:off x="7994583" y="60891"/>
            <a:ext cx="2743200" cy="365125"/>
          </a:xfrm>
          <a:prstGeom prst="rect">
            <a:avLst/>
          </a:prstGeom>
        </p:spPr>
        <p:txBody>
          <a:bodyPr/>
          <a:lstStyle>
            <a:lvl1pPr algn="r">
              <a:defRPr sz="1200">
                <a:solidFill>
                  <a:schemeClr val="bg1"/>
                </a:solidFill>
                <a:latin typeface="Myriad Pro" panose="020B0503030403020204" pitchFamily="34" charset="0"/>
              </a:defRPr>
            </a:lvl1pPr>
          </a:lstStyle>
          <a:p>
            <a:fld id="{48A87A34-81AB-432B-8DAE-1953F412C126}" type="datetimeFigureOut">
              <a:rPr lang="en-US" smtClean="0"/>
              <a:pPr/>
              <a:t>10/31/2023</a:t>
            </a:fld>
            <a:endParaRPr lang="en-US" dirty="0"/>
          </a:p>
        </p:txBody>
      </p:sp>
      <p:sp>
        <p:nvSpPr>
          <p:cNvPr id="9" name="Slide Number Placeholder 5"/>
          <p:cNvSpPr>
            <a:spLocks noGrp="1"/>
          </p:cNvSpPr>
          <p:nvPr>
            <p:ph type="sldNum" sz="quarter" idx="4"/>
          </p:nvPr>
        </p:nvSpPr>
        <p:spPr>
          <a:xfrm>
            <a:off x="10829858" y="60891"/>
            <a:ext cx="764215" cy="365125"/>
          </a:xfrm>
          <a:prstGeom prst="rect">
            <a:avLst/>
          </a:prstGeom>
        </p:spPr>
        <p:txBody>
          <a:bodyPr/>
          <a:lstStyle>
            <a:lvl1pPr algn="r">
              <a:defRPr sz="12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318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6" name="Date Placeholder 3"/>
          <p:cNvSpPr>
            <a:spLocks noGrp="1"/>
          </p:cNvSpPr>
          <p:nvPr>
            <p:ph type="dt" sz="half" idx="2"/>
          </p:nvPr>
        </p:nvSpPr>
        <p:spPr>
          <a:xfrm>
            <a:off x="7994583" y="60891"/>
            <a:ext cx="2743200" cy="365125"/>
          </a:xfrm>
          <a:prstGeom prst="rect">
            <a:avLst/>
          </a:prstGeom>
        </p:spPr>
        <p:txBody>
          <a:bodyPr/>
          <a:lstStyle>
            <a:lvl1pPr algn="r">
              <a:defRPr sz="1200">
                <a:solidFill>
                  <a:schemeClr val="bg1"/>
                </a:solidFill>
                <a:latin typeface="Myriad Pro" panose="020B0503030403020204" pitchFamily="34" charset="0"/>
              </a:defRPr>
            </a:lvl1pPr>
          </a:lstStyle>
          <a:p>
            <a:fld id="{48A87A34-81AB-432B-8DAE-1953F412C126}" type="datetimeFigureOut">
              <a:rPr lang="en-US" smtClean="0"/>
              <a:pPr/>
              <a:t>10/31/2023</a:t>
            </a:fld>
            <a:endParaRPr lang="en-US" dirty="0"/>
          </a:p>
        </p:txBody>
      </p:sp>
      <p:sp>
        <p:nvSpPr>
          <p:cNvPr id="8" name="Slide Number Placeholder 5"/>
          <p:cNvSpPr>
            <a:spLocks noGrp="1"/>
          </p:cNvSpPr>
          <p:nvPr>
            <p:ph type="sldNum" sz="quarter" idx="4"/>
          </p:nvPr>
        </p:nvSpPr>
        <p:spPr>
          <a:xfrm>
            <a:off x="10829858" y="60891"/>
            <a:ext cx="764215" cy="365125"/>
          </a:xfrm>
          <a:prstGeom prst="rect">
            <a:avLst/>
          </a:prstGeom>
        </p:spPr>
        <p:txBody>
          <a:bodyPr/>
          <a:lstStyle>
            <a:lvl1pPr algn="r">
              <a:defRPr sz="12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316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5" y="1600200"/>
            <a:ext cx="3935688" cy="14610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6" y="3061252"/>
            <a:ext cx="3935689" cy="27299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9" name="Date Placeholder 3"/>
          <p:cNvSpPr>
            <a:spLocks noGrp="1"/>
          </p:cNvSpPr>
          <p:nvPr>
            <p:ph type="dt" sz="half" idx="14"/>
          </p:nvPr>
        </p:nvSpPr>
        <p:spPr>
          <a:xfrm>
            <a:off x="7994583" y="60891"/>
            <a:ext cx="2743200" cy="365125"/>
          </a:xfrm>
          <a:prstGeom prst="rect">
            <a:avLst/>
          </a:prstGeom>
        </p:spPr>
        <p:txBody>
          <a:bodyPr/>
          <a:lstStyle>
            <a:lvl1pPr algn="r">
              <a:defRPr sz="1200">
                <a:solidFill>
                  <a:schemeClr val="bg1"/>
                </a:solidFill>
                <a:latin typeface="Myriad Pro" panose="020B0503030403020204" pitchFamily="34" charset="0"/>
              </a:defRPr>
            </a:lvl1pPr>
          </a:lstStyle>
          <a:p>
            <a:fld id="{48A87A34-81AB-432B-8DAE-1953F412C126}" type="datetimeFigureOut">
              <a:rPr lang="en-US" smtClean="0"/>
              <a:pPr/>
              <a:t>10/31/2023</a:t>
            </a:fld>
            <a:endParaRPr lang="en-US" dirty="0"/>
          </a:p>
        </p:txBody>
      </p:sp>
      <p:sp>
        <p:nvSpPr>
          <p:cNvPr id="12" name="Slide Number Placeholder 5"/>
          <p:cNvSpPr>
            <a:spLocks noGrp="1"/>
          </p:cNvSpPr>
          <p:nvPr>
            <p:ph type="sldNum" sz="quarter" idx="4"/>
          </p:nvPr>
        </p:nvSpPr>
        <p:spPr>
          <a:xfrm>
            <a:off x="10829858" y="60891"/>
            <a:ext cx="764215" cy="365125"/>
          </a:xfrm>
          <a:prstGeom prst="rect">
            <a:avLst/>
          </a:prstGeom>
        </p:spPr>
        <p:txBody>
          <a:bodyPr/>
          <a:lstStyle>
            <a:lvl1pPr algn="r">
              <a:defRPr sz="12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4324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6" y="1520686"/>
            <a:ext cx="5934969" cy="1112167"/>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2632854"/>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9" name="Date Placeholder 3"/>
          <p:cNvSpPr>
            <a:spLocks noGrp="1"/>
          </p:cNvSpPr>
          <p:nvPr>
            <p:ph type="dt" sz="half" idx="12"/>
          </p:nvPr>
        </p:nvSpPr>
        <p:spPr>
          <a:xfrm>
            <a:off x="7994583" y="60891"/>
            <a:ext cx="2743200" cy="365125"/>
          </a:xfrm>
          <a:prstGeom prst="rect">
            <a:avLst/>
          </a:prstGeom>
        </p:spPr>
        <p:txBody>
          <a:bodyPr/>
          <a:lstStyle>
            <a:lvl1pPr algn="r">
              <a:defRPr sz="1200">
                <a:solidFill>
                  <a:schemeClr val="bg1"/>
                </a:solidFill>
                <a:latin typeface="Myriad Pro" panose="020B0503030403020204" pitchFamily="34" charset="0"/>
              </a:defRPr>
            </a:lvl1pPr>
          </a:lstStyle>
          <a:p>
            <a:fld id="{48A87A34-81AB-432B-8DAE-1953F412C126}" type="datetimeFigureOut">
              <a:rPr lang="en-US" smtClean="0"/>
              <a:pPr/>
              <a:t>10/31/2023</a:t>
            </a:fld>
            <a:endParaRPr lang="en-US" dirty="0"/>
          </a:p>
        </p:txBody>
      </p:sp>
      <p:sp>
        <p:nvSpPr>
          <p:cNvPr id="11" name="Slide Number Placeholder 5"/>
          <p:cNvSpPr>
            <a:spLocks noGrp="1"/>
          </p:cNvSpPr>
          <p:nvPr>
            <p:ph type="sldNum" sz="quarter" idx="4"/>
          </p:nvPr>
        </p:nvSpPr>
        <p:spPr>
          <a:xfrm>
            <a:off x="10829858" y="60891"/>
            <a:ext cx="764215" cy="365125"/>
          </a:xfrm>
          <a:prstGeom prst="rect">
            <a:avLst/>
          </a:prstGeom>
        </p:spPr>
        <p:txBody>
          <a:bodyPr/>
          <a:lstStyle>
            <a:lvl1pPr algn="r">
              <a:defRPr sz="12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1855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2226371" y="688091"/>
            <a:ext cx="9367701" cy="159617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26370" y="2436667"/>
            <a:ext cx="9367703" cy="34241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26369" y="5883277"/>
            <a:ext cx="6255023"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9" name="Date Placeholder 3"/>
          <p:cNvSpPr>
            <a:spLocks noGrp="1"/>
          </p:cNvSpPr>
          <p:nvPr>
            <p:ph type="dt" sz="half" idx="2"/>
          </p:nvPr>
        </p:nvSpPr>
        <p:spPr>
          <a:xfrm>
            <a:off x="7994583" y="60891"/>
            <a:ext cx="2743200" cy="365125"/>
          </a:xfrm>
          <a:prstGeom prst="rect">
            <a:avLst/>
          </a:prstGeom>
        </p:spPr>
        <p:txBody>
          <a:bodyPr/>
          <a:lstStyle>
            <a:lvl1pPr algn="r">
              <a:defRPr sz="1200">
                <a:solidFill>
                  <a:schemeClr val="bg1"/>
                </a:solidFill>
                <a:latin typeface="Myriad Pro" panose="020B0503030403020204" pitchFamily="34" charset="0"/>
              </a:defRPr>
            </a:lvl1pPr>
          </a:lstStyle>
          <a:p>
            <a:fld id="{48A87A34-81AB-432B-8DAE-1953F412C126}" type="datetimeFigureOut">
              <a:rPr lang="en-US" smtClean="0"/>
              <a:pPr/>
              <a:t>10/31/2023</a:t>
            </a:fld>
            <a:endParaRPr lang="en-US" dirty="0"/>
          </a:p>
        </p:txBody>
      </p:sp>
      <p:sp>
        <p:nvSpPr>
          <p:cNvPr id="10" name="Slide Number Placeholder 5"/>
          <p:cNvSpPr>
            <a:spLocks noGrp="1"/>
          </p:cNvSpPr>
          <p:nvPr>
            <p:ph type="sldNum" sz="quarter" idx="4"/>
          </p:nvPr>
        </p:nvSpPr>
        <p:spPr>
          <a:xfrm>
            <a:off x="10829858" y="60891"/>
            <a:ext cx="764215" cy="365125"/>
          </a:xfrm>
          <a:prstGeom prst="rect">
            <a:avLst/>
          </a:prstGeom>
        </p:spPr>
        <p:txBody>
          <a:bodyPr/>
          <a:lstStyle>
            <a:lvl1pPr algn="r">
              <a:defRPr sz="1200">
                <a:solidFill>
                  <a:schemeClr val="bg1"/>
                </a:solidFill>
                <a:latin typeface="Myriad Pro" panose="020B0503030403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4051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hyperlink" Target="http://www.atalocal55.ca/funding" TargetMode="External"/><Relationship Id="rId4" Type="http://schemas.openxmlformats.org/officeDocument/2006/relationships/hyperlink" Target="https://ask.cssd.ab.ca/ssp"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35523" y="754856"/>
            <a:ext cx="9418804" cy="2674144"/>
          </a:xfrm>
        </p:spPr>
        <p:txBody>
          <a:bodyPr>
            <a:normAutofit/>
          </a:bodyPr>
          <a:lstStyle/>
          <a:p>
            <a:pPr marL="363474">
              <a:defRPr/>
            </a:pPr>
            <a:r>
              <a:rPr lang="en-US" sz="4500" dirty="0"/>
              <a:t>Professional Improvement Fund</a:t>
            </a:r>
            <a:br>
              <a:rPr lang="en-US" sz="4500" dirty="0"/>
            </a:br>
            <a:r>
              <a:rPr lang="en-US" sz="4500" dirty="0"/>
              <a:t>&amp;</a:t>
            </a:r>
            <a:br>
              <a:rPr lang="en-US" sz="4500" dirty="0"/>
            </a:br>
            <a:r>
              <a:rPr lang="en-US" sz="4500" dirty="0"/>
              <a:t>Sabbatical Grants</a:t>
            </a:r>
          </a:p>
        </p:txBody>
      </p:sp>
      <p:sp>
        <p:nvSpPr>
          <p:cNvPr id="14338" name="Rectangle 3"/>
          <p:cNvSpPr>
            <a:spLocks noGrp="1" noChangeArrowheads="1"/>
          </p:cNvSpPr>
          <p:nvPr>
            <p:ph type="subTitle" idx="1"/>
          </p:nvPr>
        </p:nvSpPr>
        <p:spPr>
          <a:xfrm>
            <a:off x="1663200" y="3744000"/>
            <a:ext cx="7606924" cy="2743199"/>
          </a:xfrm>
        </p:spPr>
        <p:txBody>
          <a:bodyPr rtlCol="0">
            <a:normAutofit/>
          </a:bodyPr>
          <a:lstStyle/>
          <a:p>
            <a:pPr fontAlgn="auto">
              <a:spcBef>
                <a:spcPct val="0"/>
              </a:spcBef>
              <a:buFont typeface="Calibri" panose="020F0502020204030204" pitchFamily="34" charset="0"/>
              <a:buNone/>
              <a:defRPr/>
            </a:pPr>
            <a:endParaRPr lang="en-CA" altLang="en-US" dirty="0"/>
          </a:p>
          <a:p>
            <a:pPr fontAlgn="auto">
              <a:spcBef>
                <a:spcPct val="0"/>
              </a:spcBef>
              <a:buFont typeface="Calibri" panose="020F0502020204030204" pitchFamily="34" charset="0"/>
              <a:buNone/>
              <a:defRPr/>
            </a:pPr>
            <a:endParaRPr lang="en-CA" altLang="en-US" dirty="0"/>
          </a:p>
          <a:p>
            <a:pPr algn="r" fontAlgn="auto">
              <a:spcBef>
                <a:spcPct val="0"/>
              </a:spcBef>
              <a:defRPr/>
            </a:pPr>
            <a:r>
              <a:rPr lang="en-US" dirty="0"/>
              <a:t>Thursday, November 23, 2023</a:t>
            </a:r>
          </a:p>
          <a:p>
            <a:pPr algn="r" fontAlgn="auto">
              <a:spcBef>
                <a:spcPct val="0"/>
              </a:spcBef>
              <a:defRPr/>
            </a:pPr>
            <a:r>
              <a:rPr lang="en-US" dirty="0"/>
              <a:t>JESSICA THOMAS, SUPERINTENDENT, PEOPLE SERVICES</a:t>
            </a:r>
          </a:p>
          <a:p>
            <a:pPr algn="r" fontAlgn="auto">
              <a:spcBef>
                <a:spcPct val="0"/>
              </a:spcBef>
              <a:defRPr/>
            </a:pPr>
            <a:r>
              <a:rPr lang="en-US" dirty="0"/>
              <a:t>Allison McCaffrey, President, ATA Local 55</a:t>
            </a:r>
          </a:p>
          <a:p>
            <a:pPr fontAlgn="auto">
              <a:spcBef>
                <a:spcPct val="0"/>
              </a:spcBef>
              <a:defRPr/>
            </a:pPr>
            <a:endParaRPr lang="en-US" dirty="0"/>
          </a:p>
        </p:txBody>
      </p:sp>
      <p:pic>
        <p:nvPicPr>
          <p:cNvPr id="4" name="Picture 3" descr="Shape&#10;&#10;Description automatically generated with medium confidence">
            <a:extLst>
              <a:ext uri="{FF2B5EF4-FFF2-40B4-BE49-F238E27FC236}">
                <a16:creationId xmlns:a16="http://schemas.microsoft.com/office/drawing/2014/main" id="{D4036CC9-18C1-8042-A5E3-22B6E2C2C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0777" y="5495059"/>
            <a:ext cx="1347099" cy="846748"/>
          </a:xfrm>
          <a:prstGeom prst="rect">
            <a:avLst/>
          </a:prstGeom>
        </p:spPr>
      </p:pic>
    </p:spTree>
    <p:extLst>
      <p:ext uri="{BB962C8B-B14F-4D97-AF65-F5344CB8AC3E}">
        <p14:creationId xmlns:p14="http://schemas.microsoft.com/office/powerpoint/2010/main" val="3422208630"/>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PIF Tuition Fee Grants</a:t>
            </a:r>
          </a:p>
        </p:txBody>
      </p:sp>
      <p:sp>
        <p:nvSpPr>
          <p:cNvPr id="3" name="Content Placeholder 2"/>
          <p:cNvSpPr>
            <a:spLocks noGrp="1"/>
          </p:cNvSpPr>
          <p:nvPr>
            <p:ph idx="1"/>
          </p:nvPr>
        </p:nvSpPr>
        <p:spPr>
          <a:xfrm>
            <a:off x="2226369" y="2163398"/>
            <a:ext cx="9367703" cy="3424108"/>
          </a:xfrm>
        </p:spPr>
        <p:txBody>
          <a:bodyPr>
            <a:normAutofit fontScale="92500"/>
          </a:bodyPr>
          <a:lstStyle/>
          <a:p>
            <a:pPr marL="365125" indent="-314325">
              <a:buFont typeface="Courier New" panose="02070309020205020404" pitchFamily="49" charset="0"/>
              <a:buChar char="o"/>
            </a:pPr>
            <a:r>
              <a:rPr lang="en-US" sz="2400" cap="none" dirty="0"/>
              <a:t>Copy of a course overview including a listing of the program of studies or degree sought, course names, credit values, dates and topics.</a:t>
            </a:r>
          </a:p>
          <a:p>
            <a:pPr marL="365125" indent="-314325">
              <a:buFont typeface="Courier New" panose="02070309020205020404" pitchFamily="49" charset="0"/>
              <a:buChar char="o"/>
            </a:pPr>
            <a:r>
              <a:rPr lang="en-US" sz="2400" cap="none" dirty="0"/>
              <a:t>Only accredited courses at recognized post-secondary or equivalent institutions will be considered.  To be accredited, a course must be transferrable across post-secondary institutes.</a:t>
            </a:r>
          </a:p>
          <a:p>
            <a:pPr marL="365125" indent="-314325">
              <a:buFont typeface="Courier New" panose="02070309020205020404" pitchFamily="49" charset="0"/>
              <a:buChar char="o"/>
            </a:pPr>
            <a:r>
              <a:rPr lang="en-US" sz="2400" cap="none" dirty="0"/>
              <a:t>Request may be up to </a:t>
            </a:r>
            <a:r>
              <a:rPr lang="en-US" sz="2400" b="1" cap="none" dirty="0"/>
              <a:t>$10,000.00</a:t>
            </a:r>
            <a:r>
              <a:rPr lang="en-US" sz="2400" cap="none" dirty="0"/>
              <a:t> CAD of tuition costs in that granting year.</a:t>
            </a:r>
          </a:p>
          <a:p>
            <a:pPr marL="365125" indent="-314325">
              <a:buFont typeface="Courier New" panose="02070309020205020404" pitchFamily="49" charset="0"/>
              <a:buChar char="o"/>
            </a:pPr>
            <a:r>
              <a:rPr lang="en-US" sz="2400" cap="none" dirty="0"/>
              <a:t>Tuition requests may be made to either PIF or PGS but not both.  </a:t>
            </a:r>
          </a:p>
          <a:p>
            <a:pPr lvl="0"/>
            <a:endParaRPr lang="en-US" dirty="0"/>
          </a:p>
          <a:p>
            <a:endParaRPr lang="en-US" dirty="0"/>
          </a:p>
        </p:txBody>
      </p:sp>
    </p:spTree>
    <p:extLst>
      <p:ext uri="{BB962C8B-B14F-4D97-AF65-F5344CB8AC3E}">
        <p14:creationId xmlns:p14="http://schemas.microsoft.com/office/powerpoint/2010/main" val="897157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PIF GRANTS ARE CONSIDERED IF THEY...</a:t>
            </a:r>
          </a:p>
        </p:txBody>
      </p:sp>
      <p:sp>
        <p:nvSpPr>
          <p:cNvPr id="3" name="Content Placeholder 2"/>
          <p:cNvSpPr>
            <a:spLocks noGrp="1"/>
          </p:cNvSpPr>
          <p:nvPr>
            <p:ph idx="1"/>
          </p:nvPr>
        </p:nvSpPr>
        <p:spPr>
          <a:xfrm>
            <a:off x="2226371" y="2079316"/>
            <a:ext cx="9367703" cy="3424108"/>
          </a:xfrm>
        </p:spPr>
        <p:txBody>
          <a:bodyPr>
            <a:normAutofit fontScale="77500" lnSpcReduction="20000"/>
          </a:bodyPr>
          <a:lstStyle/>
          <a:p>
            <a:pPr marL="365125" indent="-314325">
              <a:buFont typeface="Courier New" panose="02070309020205020404" pitchFamily="49" charset="0"/>
              <a:buChar char="o"/>
            </a:pPr>
            <a:r>
              <a:rPr lang="en-US" sz="2400" cap="none" dirty="0"/>
              <a:t>Cover activities which are responsive to the learning needs of students;</a:t>
            </a:r>
          </a:p>
          <a:p>
            <a:pPr marL="365125" indent="-314325">
              <a:buFont typeface="Courier New" panose="02070309020205020404" pitchFamily="49" charset="0"/>
              <a:buChar char="o"/>
            </a:pPr>
            <a:r>
              <a:rPr lang="en-US" sz="2400" cap="none" dirty="0"/>
              <a:t>Cover activities which contribute to the professional growth of the teacher</a:t>
            </a:r>
          </a:p>
          <a:p>
            <a:pPr marL="365125" indent="-314325">
              <a:buFont typeface="Courier New" panose="02070309020205020404" pitchFamily="49" charset="0"/>
              <a:buChar char="o"/>
            </a:pPr>
            <a:r>
              <a:rPr lang="en-US" sz="2400" cap="none" dirty="0"/>
              <a:t>Cover activities which are  considered accredited courses at recognized post-secondary or equivalent institutions.  Accredited courses must be transferable across post-secondary institutes.</a:t>
            </a:r>
          </a:p>
          <a:p>
            <a:pPr marL="365125" indent="-314325">
              <a:buFont typeface="Courier New" panose="02070309020205020404" pitchFamily="49" charset="0"/>
              <a:buChar char="o"/>
            </a:pPr>
            <a:r>
              <a:rPr lang="en-US" sz="2400" cap="none" dirty="0"/>
              <a:t>Request may be up to </a:t>
            </a:r>
            <a:r>
              <a:rPr lang="en-US" sz="2400" b="1" cap="none" dirty="0"/>
              <a:t>$10,000.00</a:t>
            </a:r>
            <a:r>
              <a:rPr lang="en-US" sz="2400" cap="none" dirty="0"/>
              <a:t> CAD in one traditional school calendar year (September 1 through August 31</a:t>
            </a:r>
            <a:r>
              <a:rPr lang="en-US" sz="2400" cap="none" baseline="30000" dirty="0"/>
              <a:t>st</a:t>
            </a:r>
            <a:r>
              <a:rPr lang="en-US" sz="2400" cap="none" dirty="0"/>
              <a:t>) and may be a combination of tuition and leave grants. </a:t>
            </a:r>
          </a:p>
          <a:p>
            <a:pPr marL="365125" indent="-314325">
              <a:buFont typeface="Courier New" panose="02070309020205020404" pitchFamily="49" charset="0"/>
              <a:buChar char="o"/>
            </a:pPr>
            <a:r>
              <a:rPr lang="en-US" sz="2400" cap="none" dirty="0"/>
              <a:t>Only one PIF grant in any granting period.</a:t>
            </a:r>
          </a:p>
          <a:p>
            <a:pPr marL="365125" indent="-314325">
              <a:buFont typeface="Courier New" panose="02070309020205020404" pitchFamily="49" charset="0"/>
              <a:buChar char="o"/>
            </a:pPr>
            <a:r>
              <a:rPr lang="en-US" sz="2400" cap="none" dirty="0"/>
              <a:t>Requests may be made to either PIF or PGS but not both</a:t>
            </a:r>
          </a:p>
          <a:p>
            <a:pPr lvl="0"/>
            <a:endParaRPr lang="en-US" dirty="0"/>
          </a:p>
          <a:p>
            <a:endParaRPr lang="en-US" dirty="0"/>
          </a:p>
        </p:txBody>
      </p:sp>
    </p:spTree>
    <p:extLst>
      <p:ext uri="{BB962C8B-B14F-4D97-AF65-F5344CB8AC3E}">
        <p14:creationId xmlns:p14="http://schemas.microsoft.com/office/powerpoint/2010/main" val="153017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9"/>
            <a:ext cx="9458988" cy="1449387"/>
          </a:xfrm>
          <a:prstGeom prst="rect">
            <a:avLst/>
          </a:prstGeom>
        </p:spPr>
        <p:txBody>
          <a:bodyPr anchor="b">
            <a:normAutofit/>
          </a:bodyPr>
          <a:lstStyle/>
          <a:p>
            <a:r>
              <a:rPr lang="en-US" dirty="0"/>
              <a:t>General Criteria for PIF Application</a:t>
            </a:r>
          </a:p>
        </p:txBody>
      </p:sp>
      <p:graphicFrame>
        <p:nvGraphicFramePr>
          <p:cNvPr id="5" name="Content Placeholder 2">
            <a:extLst>
              <a:ext uri="{FF2B5EF4-FFF2-40B4-BE49-F238E27FC236}">
                <a16:creationId xmlns:a16="http://schemas.microsoft.com/office/drawing/2014/main" id="{3D1ED85A-2F1A-4B16-8091-8681549F01F4}"/>
              </a:ext>
            </a:extLst>
          </p:cNvPr>
          <p:cNvGraphicFramePr>
            <a:graphicFrameLocks noGrp="1"/>
          </p:cNvGraphicFramePr>
          <p:nvPr>
            <p:ph idx="1"/>
            <p:extLst>
              <p:ext uri="{D42A27DB-BD31-4B8C-83A1-F6EECF244321}">
                <p14:modId xmlns:p14="http://schemas.microsoft.com/office/powerpoint/2010/main" val="2253979332"/>
              </p:ext>
            </p:extLst>
          </p:nvPr>
        </p:nvGraphicFramePr>
        <p:xfrm>
          <a:off x="2346324" y="1846264"/>
          <a:ext cx="9099441"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88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9"/>
            <a:ext cx="7543800" cy="1449387"/>
          </a:xfrm>
          <a:prstGeom prst="rect">
            <a:avLst/>
          </a:prstGeom>
        </p:spPr>
        <p:txBody>
          <a:bodyPr anchor="b">
            <a:normAutofit/>
          </a:bodyPr>
          <a:lstStyle/>
          <a:p>
            <a:r>
              <a:rPr lang="en-US" dirty="0"/>
              <a:t>SOME MORE DETAILS ON PIF Leave Requests</a:t>
            </a:r>
          </a:p>
        </p:txBody>
      </p:sp>
      <p:graphicFrame>
        <p:nvGraphicFramePr>
          <p:cNvPr id="5" name="Content Placeholder 2">
            <a:extLst>
              <a:ext uri="{FF2B5EF4-FFF2-40B4-BE49-F238E27FC236}">
                <a16:creationId xmlns:a16="http://schemas.microsoft.com/office/drawing/2014/main" id="{BD037984-F82C-46F9-ACB2-1E904CFB1136}"/>
              </a:ext>
            </a:extLst>
          </p:cNvPr>
          <p:cNvGraphicFramePr>
            <a:graphicFrameLocks noGrp="1"/>
          </p:cNvGraphicFramePr>
          <p:nvPr>
            <p:ph idx="1"/>
            <p:extLst>
              <p:ext uri="{D42A27DB-BD31-4B8C-83A1-F6EECF244321}">
                <p14:modId xmlns:p14="http://schemas.microsoft.com/office/powerpoint/2010/main" val="771202855"/>
              </p:ext>
            </p:extLst>
          </p:nvPr>
        </p:nvGraphicFramePr>
        <p:xfrm>
          <a:off x="2438400" y="1760266"/>
          <a:ext cx="8828689" cy="4037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9961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9"/>
            <a:ext cx="7543800" cy="1449387"/>
          </a:xfrm>
          <a:prstGeom prst="rect">
            <a:avLst/>
          </a:prstGeom>
        </p:spPr>
        <p:txBody>
          <a:bodyPr anchor="b">
            <a:normAutofit/>
          </a:bodyPr>
          <a:lstStyle/>
          <a:p>
            <a:r>
              <a:rPr lang="en-US" dirty="0"/>
              <a:t>Application Tips  - PIF</a:t>
            </a:r>
          </a:p>
        </p:txBody>
      </p:sp>
      <p:graphicFrame>
        <p:nvGraphicFramePr>
          <p:cNvPr id="5" name="Content Placeholder 2">
            <a:extLst>
              <a:ext uri="{FF2B5EF4-FFF2-40B4-BE49-F238E27FC236}">
                <a16:creationId xmlns:a16="http://schemas.microsoft.com/office/drawing/2014/main" id="{62FFE87E-C95F-4249-A1D4-87DCF72C37B2}"/>
              </a:ext>
            </a:extLst>
          </p:cNvPr>
          <p:cNvGraphicFramePr>
            <a:graphicFrameLocks noGrp="1"/>
          </p:cNvGraphicFramePr>
          <p:nvPr>
            <p:ph idx="1"/>
            <p:extLst>
              <p:ext uri="{D42A27DB-BD31-4B8C-83A1-F6EECF244321}">
                <p14:modId xmlns:p14="http://schemas.microsoft.com/office/powerpoint/2010/main" val="1193039091"/>
              </p:ext>
            </p:extLst>
          </p:nvPr>
        </p:nvGraphicFramePr>
        <p:xfrm>
          <a:off x="2346324" y="1846264"/>
          <a:ext cx="870004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837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88" y="1613862"/>
            <a:ext cx="3557516" cy="2286000"/>
          </a:xfrm>
          <a:prstGeom prst="rect">
            <a:avLst/>
          </a:prstGeom>
        </p:spPr>
        <p:txBody>
          <a:bodyPr anchor="b">
            <a:normAutofit fontScale="90000"/>
          </a:bodyPr>
          <a:lstStyle/>
          <a:p>
            <a:r>
              <a:rPr lang="en-US" dirty="0"/>
              <a:t>PIF</a:t>
            </a:r>
            <a:br>
              <a:rPr lang="en-US" dirty="0"/>
            </a:br>
            <a:r>
              <a:rPr lang="en-US" dirty="0"/>
              <a:t>Funding – </a:t>
            </a:r>
            <a:br>
              <a:rPr lang="en-US" dirty="0"/>
            </a:br>
            <a:r>
              <a:rPr lang="en-US" dirty="0"/>
              <a:t>some</a:t>
            </a:r>
            <a:br>
              <a:rPr lang="en-US" dirty="0"/>
            </a:br>
            <a:r>
              <a:rPr lang="en-US" dirty="0"/>
              <a:t>final</a:t>
            </a:r>
            <a:br>
              <a:rPr lang="en-US" dirty="0"/>
            </a:br>
            <a:r>
              <a:rPr lang="en-US" dirty="0" err="1"/>
              <a:t>thougts</a:t>
            </a:r>
            <a:r>
              <a:rPr lang="en-US" dirty="0"/>
              <a:t>…</a:t>
            </a:r>
          </a:p>
        </p:txBody>
      </p:sp>
      <p:graphicFrame>
        <p:nvGraphicFramePr>
          <p:cNvPr id="7" name="Content Placeholder 2">
            <a:extLst>
              <a:ext uri="{FF2B5EF4-FFF2-40B4-BE49-F238E27FC236}">
                <a16:creationId xmlns:a16="http://schemas.microsoft.com/office/drawing/2014/main" id="{31DFA29A-6FB3-42C8-AD95-ADB2AD3EE924}"/>
              </a:ext>
            </a:extLst>
          </p:cNvPr>
          <p:cNvGraphicFramePr>
            <a:graphicFrameLocks noGrp="1"/>
          </p:cNvGraphicFramePr>
          <p:nvPr>
            <p:ph idx="1"/>
            <p:extLst>
              <p:ext uri="{D42A27DB-BD31-4B8C-83A1-F6EECF244321}">
                <p14:modId xmlns:p14="http://schemas.microsoft.com/office/powerpoint/2010/main" val="3528915742"/>
              </p:ext>
            </p:extLst>
          </p:nvPr>
        </p:nvGraphicFramePr>
        <p:xfrm>
          <a:off x="5124450" y="731520"/>
          <a:ext cx="486918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941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70" y="594359"/>
            <a:ext cx="3475630" cy="2286000"/>
          </a:xfrm>
          <a:prstGeom prst="rect">
            <a:avLst/>
          </a:prstGeom>
        </p:spPr>
        <p:txBody>
          <a:bodyPr anchor="b">
            <a:normAutofit/>
          </a:bodyPr>
          <a:lstStyle/>
          <a:p>
            <a:r>
              <a:rPr lang="en-US" dirty="0"/>
              <a:t>Sabbatical Grant Uses</a:t>
            </a:r>
          </a:p>
        </p:txBody>
      </p:sp>
      <p:graphicFrame>
        <p:nvGraphicFramePr>
          <p:cNvPr id="5" name="Content Placeholder 2">
            <a:extLst>
              <a:ext uri="{FF2B5EF4-FFF2-40B4-BE49-F238E27FC236}">
                <a16:creationId xmlns:a16="http://schemas.microsoft.com/office/drawing/2014/main" id="{B07C4717-A2A6-446B-B99B-C8F501403549}"/>
              </a:ext>
            </a:extLst>
          </p:cNvPr>
          <p:cNvGraphicFramePr>
            <a:graphicFrameLocks noGrp="1"/>
          </p:cNvGraphicFramePr>
          <p:nvPr>
            <p:ph idx="1"/>
            <p:extLst>
              <p:ext uri="{D42A27DB-BD31-4B8C-83A1-F6EECF244321}">
                <p14:modId xmlns:p14="http://schemas.microsoft.com/office/powerpoint/2010/main" val="204495857"/>
              </p:ext>
            </p:extLst>
          </p:nvPr>
        </p:nvGraphicFramePr>
        <p:xfrm>
          <a:off x="5124450" y="731520"/>
          <a:ext cx="529203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3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Criteria for Sabbaticals</a:t>
            </a:r>
          </a:p>
        </p:txBody>
      </p:sp>
      <p:sp>
        <p:nvSpPr>
          <p:cNvPr id="3" name="Content Placeholder 2"/>
          <p:cNvSpPr>
            <a:spLocks noGrp="1"/>
          </p:cNvSpPr>
          <p:nvPr>
            <p:ph idx="1"/>
          </p:nvPr>
        </p:nvSpPr>
        <p:spPr>
          <a:xfrm>
            <a:off x="2226371" y="2131867"/>
            <a:ext cx="9367703" cy="3424108"/>
          </a:xfrm>
        </p:spPr>
        <p:txBody>
          <a:bodyPr>
            <a:normAutofit/>
          </a:bodyPr>
          <a:lstStyle/>
          <a:p>
            <a:pPr marL="365125" indent="-352425">
              <a:buFont typeface="Courier New" panose="02070309020205020404" pitchFamily="49" charset="0"/>
              <a:buChar char="o"/>
            </a:pPr>
            <a:r>
              <a:rPr lang="en-US" sz="2400" cap="none" dirty="0"/>
              <a:t>Employed with the district a minimum of 8 years.</a:t>
            </a:r>
          </a:p>
          <a:p>
            <a:pPr marL="365125" indent="-352425">
              <a:buFont typeface="Courier New" panose="02070309020205020404" pitchFamily="49" charset="0"/>
              <a:buChar char="o"/>
            </a:pPr>
            <a:r>
              <a:rPr lang="en-US" sz="2400" cap="none" dirty="0"/>
              <a:t>Will not be receiving PIF funding during the Sabbatical leave.</a:t>
            </a:r>
          </a:p>
          <a:p>
            <a:pPr marL="365125" indent="-352425">
              <a:buFont typeface="Courier New" panose="02070309020205020404" pitchFamily="49" charset="0"/>
              <a:buChar char="o"/>
            </a:pPr>
            <a:r>
              <a:rPr lang="en-US" sz="2400" cap="none" dirty="0"/>
              <a:t>Have not received </a:t>
            </a:r>
            <a:r>
              <a:rPr lang="en-US" sz="2400" u="sng" cap="none" dirty="0"/>
              <a:t>Sabbatical</a:t>
            </a:r>
            <a:r>
              <a:rPr lang="en-US" sz="2400" cap="none" dirty="0"/>
              <a:t> Leave in the previous </a:t>
            </a:r>
            <a:r>
              <a:rPr lang="en-US" sz="2400" u="sng" cap="none" dirty="0"/>
              <a:t>eight school years.</a:t>
            </a:r>
          </a:p>
          <a:p>
            <a:pPr marL="365125" indent="-352425">
              <a:buFont typeface="Courier New" panose="02070309020205020404" pitchFamily="49" charset="0"/>
              <a:buChar char="o"/>
            </a:pPr>
            <a:r>
              <a:rPr lang="en-US" sz="2400" cap="none" dirty="0"/>
              <a:t>Leave will not exceed one school year.</a:t>
            </a:r>
          </a:p>
          <a:p>
            <a:pPr marL="365125" indent="-352425">
              <a:buFont typeface="Courier New" panose="02070309020205020404" pitchFamily="49" charset="0"/>
              <a:buChar char="o"/>
            </a:pPr>
            <a:r>
              <a:rPr lang="en-US" sz="2400" cap="none" dirty="0"/>
              <a:t>Teacher will not engage in remunerative work during the leave. </a:t>
            </a:r>
          </a:p>
          <a:p>
            <a:endParaRPr lang="en-US" dirty="0"/>
          </a:p>
        </p:txBody>
      </p:sp>
    </p:spTree>
    <p:extLst>
      <p:ext uri="{BB962C8B-B14F-4D97-AF65-F5344CB8AC3E}">
        <p14:creationId xmlns:p14="http://schemas.microsoft.com/office/powerpoint/2010/main" val="1333736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9"/>
            <a:ext cx="7543800" cy="1449387"/>
          </a:xfrm>
          <a:prstGeom prst="rect">
            <a:avLst/>
          </a:prstGeom>
        </p:spPr>
        <p:txBody>
          <a:bodyPr anchor="b">
            <a:normAutofit/>
          </a:bodyPr>
          <a:lstStyle/>
          <a:p>
            <a:r>
              <a:rPr lang="en-US" dirty="0"/>
              <a:t>Approved Sabbatical Leaves</a:t>
            </a:r>
          </a:p>
        </p:txBody>
      </p:sp>
      <p:graphicFrame>
        <p:nvGraphicFramePr>
          <p:cNvPr id="5" name="Content Placeholder 2">
            <a:extLst>
              <a:ext uri="{FF2B5EF4-FFF2-40B4-BE49-F238E27FC236}">
                <a16:creationId xmlns:a16="http://schemas.microsoft.com/office/drawing/2014/main" id="{D7D987E3-D92B-4AA9-B4B1-AA21B82563DC}"/>
              </a:ext>
            </a:extLst>
          </p:cNvPr>
          <p:cNvGraphicFramePr>
            <a:graphicFrameLocks noGrp="1"/>
          </p:cNvGraphicFramePr>
          <p:nvPr>
            <p:ph idx="1"/>
            <p:extLst>
              <p:ext uri="{D42A27DB-BD31-4B8C-83A1-F6EECF244321}">
                <p14:modId xmlns:p14="http://schemas.microsoft.com/office/powerpoint/2010/main" val="2572031481"/>
              </p:ext>
            </p:extLst>
          </p:nvPr>
        </p:nvGraphicFramePr>
        <p:xfrm>
          <a:off x="2346325" y="1846264"/>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8289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9"/>
            <a:ext cx="7543800" cy="1449387"/>
          </a:xfrm>
          <a:prstGeom prst="rect">
            <a:avLst/>
          </a:prstGeom>
        </p:spPr>
        <p:txBody>
          <a:bodyPr anchor="b">
            <a:normAutofit/>
          </a:bodyPr>
          <a:lstStyle/>
          <a:p>
            <a:r>
              <a:rPr lang="en-US" dirty="0"/>
              <a:t>Application Tip - Tuition</a:t>
            </a:r>
          </a:p>
        </p:txBody>
      </p:sp>
      <p:graphicFrame>
        <p:nvGraphicFramePr>
          <p:cNvPr id="5" name="Content Placeholder 2">
            <a:extLst>
              <a:ext uri="{FF2B5EF4-FFF2-40B4-BE49-F238E27FC236}">
                <a16:creationId xmlns:a16="http://schemas.microsoft.com/office/drawing/2014/main" id="{AE90AF7A-94CF-4A98-9E47-69ED902EDBC2}"/>
              </a:ext>
            </a:extLst>
          </p:cNvPr>
          <p:cNvGraphicFramePr>
            <a:graphicFrameLocks noGrp="1"/>
          </p:cNvGraphicFramePr>
          <p:nvPr>
            <p:ph idx="1"/>
          </p:nvPr>
        </p:nvGraphicFramePr>
        <p:xfrm>
          <a:off x="2346325" y="1846264"/>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228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9"/>
            <a:ext cx="7543800" cy="1449387"/>
          </a:xfrm>
          <a:prstGeom prst="rect">
            <a:avLst/>
          </a:prstGeom>
        </p:spPr>
        <p:txBody>
          <a:bodyPr anchor="b">
            <a:normAutofit/>
          </a:bodyPr>
          <a:lstStyle/>
          <a:p>
            <a:r>
              <a:rPr lang="en-US" dirty="0"/>
              <a:t>Agenda</a:t>
            </a:r>
          </a:p>
        </p:txBody>
      </p:sp>
      <p:graphicFrame>
        <p:nvGraphicFramePr>
          <p:cNvPr id="5" name="Content Placeholder 2">
            <a:extLst>
              <a:ext uri="{FF2B5EF4-FFF2-40B4-BE49-F238E27FC236}">
                <a16:creationId xmlns:a16="http://schemas.microsoft.com/office/drawing/2014/main" id="{67A93AB2-351D-4B6C-8D2B-06563132AD1A}"/>
              </a:ext>
            </a:extLst>
          </p:cNvPr>
          <p:cNvGraphicFramePr>
            <a:graphicFrameLocks noGrp="1"/>
          </p:cNvGraphicFramePr>
          <p:nvPr>
            <p:ph idx="1"/>
          </p:nvPr>
        </p:nvGraphicFramePr>
        <p:xfrm>
          <a:off x="2346325" y="1846264"/>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207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9"/>
            <a:ext cx="7543800" cy="1449387"/>
          </a:xfrm>
          <a:prstGeom prst="rect">
            <a:avLst/>
          </a:prstGeom>
        </p:spPr>
        <p:txBody>
          <a:bodyPr anchor="b">
            <a:normAutofit/>
          </a:bodyPr>
          <a:lstStyle/>
          <a:p>
            <a:r>
              <a:rPr lang="en-US" dirty="0"/>
              <a:t>Application Tips  - Sabbatical</a:t>
            </a:r>
          </a:p>
        </p:txBody>
      </p:sp>
      <p:graphicFrame>
        <p:nvGraphicFramePr>
          <p:cNvPr id="5" name="Content Placeholder 2">
            <a:extLst>
              <a:ext uri="{FF2B5EF4-FFF2-40B4-BE49-F238E27FC236}">
                <a16:creationId xmlns:a16="http://schemas.microsoft.com/office/drawing/2014/main" id="{7BCBB652-B1FA-43FE-961B-1BCD9DE5C942}"/>
              </a:ext>
            </a:extLst>
          </p:cNvPr>
          <p:cNvGraphicFramePr>
            <a:graphicFrameLocks noGrp="1"/>
          </p:cNvGraphicFramePr>
          <p:nvPr>
            <p:ph idx="1"/>
            <p:extLst>
              <p:ext uri="{D42A27DB-BD31-4B8C-83A1-F6EECF244321}">
                <p14:modId xmlns:p14="http://schemas.microsoft.com/office/powerpoint/2010/main" val="3525112115"/>
              </p:ext>
            </p:extLst>
          </p:nvPr>
        </p:nvGraphicFramePr>
        <p:xfrm>
          <a:off x="2346325" y="1846264"/>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0196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and Reimbursement </a:t>
            </a:r>
            <a:br>
              <a:rPr lang="en-US" dirty="0"/>
            </a:br>
            <a:r>
              <a:rPr lang="en-US" dirty="0"/>
              <a:t>PIF AND SABBATICAL</a:t>
            </a:r>
          </a:p>
        </p:txBody>
      </p:sp>
      <p:sp>
        <p:nvSpPr>
          <p:cNvPr id="3" name="Content Placeholder 2"/>
          <p:cNvSpPr>
            <a:spLocks noGrp="1"/>
          </p:cNvSpPr>
          <p:nvPr>
            <p:ph idx="1"/>
          </p:nvPr>
        </p:nvSpPr>
        <p:spPr>
          <a:xfrm>
            <a:off x="2226371" y="1924334"/>
            <a:ext cx="9367702" cy="4599296"/>
          </a:xfrm>
        </p:spPr>
        <p:txBody>
          <a:bodyPr>
            <a:normAutofit fontScale="92500" lnSpcReduction="20000"/>
          </a:bodyPr>
          <a:lstStyle/>
          <a:p>
            <a:r>
              <a:rPr lang="en-US" sz="2400" cap="none" dirty="0"/>
              <a:t>PIF Funding – complete all that apply</a:t>
            </a:r>
          </a:p>
          <a:p>
            <a:pPr lvl="1"/>
            <a:r>
              <a:rPr lang="en-US" sz="2200" cap="none" dirty="0"/>
              <a:t>Upon conclusion of each course the following forms need to be submitted.  It will be reviewed by the PIF Admin Assistant and forwarded upon approval at:</a:t>
            </a:r>
          </a:p>
          <a:p>
            <a:pPr lvl="1"/>
            <a:r>
              <a:rPr lang="en-US" sz="2400" cap="none" dirty="0"/>
              <a:t>Tuition: PIF Receipt Tuition Receipt Submission Form</a:t>
            </a:r>
          </a:p>
          <a:p>
            <a:pPr lvl="2"/>
            <a:r>
              <a:rPr lang="en-US" sz="2000" cap="none" dirty="0"/>
              <a:t>Must include receipt of payment and itemized breakdown of expenses from your institution and transcripts showing successful completion of your course(s) </a:t>
            </a:r>
          </a:p>
          <a:p>
            <a:pPr lvl="2"/>
            <a:r>
              <a:rPr lang="en-US" sz="2000" cap="none" dirty="0"/>
              <a:t>If course numbers have changed since your original application, please submit PIF Course Change Notification</a:t>
            </a:r>
          </a:p>
          <a:p>
            <a:pPr lvl="1"/>
            <a:r>
              <a:rPr lang="en-US" sz="2200" cap="none" dirty="0"/>
              <a:t>Leaves: PIF Leave Report</a:t>
            </a:r>
            <a:r>
              <a:rPr lang="en-US" sz="2200" cap="none" dirty="0">
                <a:solidFill>
                  <a:srgbClr val="FF0000"/>
                </a:solidFill>
              </a:rPr>
              <a:t> </a:t>
            </a:r>
            <a:r>
              <a:rPr lang="en-US" sz="2200" cap="none" dirty="0"/>
              <a:t>Form</a:t>
            </a:r>
          </a:p>
          <a:p>
            <a:r>
              <a:rPr lang="en-US" sz="2400" cap="none" dirty="0"/>
              <a:t>Sabbatical grants must submit the successful completion of all course work</a:t>
            </a:r>
          </a:p>
          <a:p>
            <a:pPr lvl="1"/>
            <a:r>
              <a:rPr lang="en-US" sz="2400" cap="none" dirty="0"/>
              <a:t>Full sabbatical </a:t>
            </a:r>
            <a:r>
              <a:rPr lang="mr-IN" sz="2400" cap="none" dirty="0"/>
              <a:t>–</a:t>
            </a:r>
            <a:r>
              <a:rPr lang="en-US" sz="2400" cap="none" dirty="0"/>
              <a:t> 8 courses x 3 credits each = 24 credits</a:t>
            </a:r>
          </a:p>
          <a:p>
            <a:pPr lvl="1"/>
            <a:r>
              <a:rPr lang="en-US" sz="2400" cap="none" dirty="0"/>
              <a:t>Half sabbatical </a:t>
            </a:r>
            <a:r>
              <a:rPr lang="mr-IN" sz="2400" cap="none" dirty="0"/>
              <a:t>–</a:t>
            </a:r>
            <a:r>
              <a:rPr lang="en-US" sz="2400" cap="none" dirty="0"/>
              <a:t> 4 courses x 3 credits each = 12 credits</a:t>
            </a:r>
          </a:p>
        </p:txBody>
      </p:sp>
    </p:spTree>
    <p:extLst>
      <p:ext uri="{BB962C8B-B14F-4D97-AF65-F5344CB8AC3E}">
        <p14:creationId xmlns:p14="http://schemas.microsoft.com/office/powerpoint/2010/main" val="3495046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Requirements</a:t>
            </a:r>
          </a:p>
        </p:txBody>
      </p:sp>
      <p:sp>
        <p:nvSpPr>
          <p:cNvPr id="3" name="Content Placeholder 2"/>
          <p:cNvSpPr>
            <a:spLocks noGrp="1"/>
          </p:cNvSpPr>
          <p:nvPr>
            <p:ph idx="1"/>
          </p:nvPr>
        </p:nvSpPr>
        <p:spPr>
          <a:xfrm>
            <a:off x="2226370" y="1931158"/>
            <a:ext cx="9367703" cy="4701654"/>
          </a:xfrm>
        </p:spPr>
        <p:txBody>
          <a:bodyPr>
            <a:normAutofit fontScale="85000" lnSpcReduction="10000"/>
          </a:bodyPr>
          <a:lstStyle/>
          <a:p>
            <a:r>
              <a:rPr lang="en-US" sz="2800" cap="none" dirty="0"/>
              <a:t>PIF applicants must not retire or resign for a </a:t>
            </a:r>
            <a:r>
              <a:rPr lang="en-US" sz="2800" u="sng" cap="none" dirty="0"/>
              <a:t>one-year</a:t>
            </a:r>
            <a:r>
              <a:rPr lang="en-US" sz="2800" cap="none" dirty="0"/>
              <a:t> period from the date of completion </a:t>
            </a:r>
          </a:p>
          <a:p>
            <a:r>
              <a:rPr lang="en-US" sz="2800" cap="none" dirty="0"/>
              <a:t>Sabbatical applicants shall not retire or resign for a </a:t>
            </a:r>
            <a:r>
              <a:rPr lang="en-US" sz="2800" u="sng" cap="none" dirty="0"/>
              <a:t>two-year </a:t>
            </a:r>
            <a:r>
              <a:rPr lang="en-US" sz="2800" cap="none" dirty="0"/>
              <a:t>period from the date of return to work</a:t>
            </a:r>
          </a:p>
          <a:p>
            <a:r>
              <a:rPr lang="en-US" sz="2800" cap="none" dirty="0"/>
              <a:t>Within 2 months of completion of PIF programming, please forward the PIF Tuition Receipt form with detailed breakdown of fees and proof of course completion. Please remember to submit for reimbursement once each course is complete and grades are received.</a:t>
            </a:r>
          </a:p>
          <a:p>
            <a:r>
              <a:rPr lang="en-US" sz="2800" cap="none" dirty="0">
                <a:highlight>
                  <a:srgbClr val="FFFF00"/>
                </a:highlight>
              </a:rPr>
              <a:t>Sabbaticals – must </a:t>
            </a:r>
            <a:r>
              <a:rPr lang="en-US" sz="2800" cap="none">
                <a:highlight>
                  <a:srgbClr val="FFFF00"/>
                </a:highlight>
              </a:rPr>
              <a:t>be provided by Jessica </a:t>
            </a:r>
            <a:endParaRPr lang="en-US" sz="2800" cap="none" dirty="0">
              <a:highlight>
                <a:srgbClr val="FFFF00"/>
              </a:highlight>
            </a:endParaRPr>
          </a:p>
          <a:p>
            <a:r>
              <a:rPr lang="en-US" sz="2800" cap="none" dirty="0"/>
              <a:t>Seek opportunities to share experiences with others in our district</a:t>
            </a:r>
          </a:p>
        </p:txBody>
      </p:sp>
    </p:spTree>
    <p:extLst>
      <p:ext uri="{BB962C8B-B14F-4D97-AF65-F5344CB8AC3E}">
        <p14:creationId xmlns:p14="http://schemas.microsoft.com/office/powerpoint/2010/main" val="386349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967" y="594359"/>
            <a:ext cx="3762233" cy="2286000"/>
          </a:xfrm>
          <a:prstGeom prst="rect">
            <a:avLst/>
          </a:prstGeom>
        </p:spPr>
        <p:txBody>
          <a:bodyPr vert="horz" lIns="68580" tIns="34290" rIns="68580" bIns="34290" rtlCol="0" anchor="b">
            <a:normAutofit/>
          </a:bodyPr>
          <a:lstStyle/>
          <a:p>
            <a:r>
              <a:rPr lang="en-US" dirty="0"/>
              <a:t>Questions </a:t>
            </a:r>
          </a:p>
        </p:txBody>
      </p:sp>
      <p:pic>
        <p:nvPicPr>
          <p:cNvPr id="4" name="Content Placeholder 3">
            <a:extLst>
              <a:ext uri="{FF2B5EF4-FFF2-40B4-BE49-F238E27FC236}">
                <a16:creationId xmlns:a16="http://schemas.microsoft.com/office/drawing/2014/main" id="{6D17E1A6-D50B-784F-A2DE-17500D987C7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5453825" y="731520"/>
            <a:ext cx="4210430" cy="5257800"/>
          </a:xfrm>
          <a:prstGeom prst="rect">
            <a:avLst/>
          </a:prstGeom>
          <a:noFill/>
          <a:effectLst>
            <a:outerShdw blurRad="50800" dist="50800" dir="5400000" algn="tl" rotWithShape="0">
              <a:srgbClr val="000000">
                <a:alpha val="43000"/>
              </a:srgbClr>
            </a:outerShdw>
          </a:effectLst>
        </p:spPr>
      </p:pic>
      <p:sp>
        <p:nvSpPr>
          <p:cNvPr id="9" name="Text Placeholder 3">
            <a:extLst>
              <a:ext uri="{FF2B5EF4-FFF2-40B4-BE49-F238E27FC236}">
                <a16:creationId xmlns:a16="http://schemas.microsoft.com/office/drawing/2014/main" id="{D936B34D-8ADF-46CA-8B4F-A660EAB220DA}"/>
              </a:ext>
            </a:extLst>
          </p:cNvPr>
          <p:cNvSpPr>
            <a:spLocks noGrp="1"/>
          </p:cNvSpPr>
          <p:nvPr>
            <p:ph type="body" sz="half" idx="2"/>
          </p:nvPr>
        </p:nvSpPr>
        <p:spPr>
          <a:xfrm>
            <a:off x="1866900" y="2926080"/>
            <a:ext cx="2400300" cy="3379124"/>
          </a:xfrm>
        </p:spPr>
        <p:txBody>
          <a:bodyPr/>
          <a:lstStyle/>
          <a:p>
            <a:endParaRPr lang="en-US"/>
          </a:p>
        </p:txBody>
      </p:sp>
    </p:spTree>
    <p:extLst>
      <p:ext uri="{BB962C8B-B14F-4D97-AF65-F5344CB8AC3E}">
        <p14:creationId xmlns:p14="http://schemas.microsoft.com/office/powerpoint/2010/main" val="364627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rainbow in front of a sunset&#10;&#10;Description automatically generated">
            <a:extLst>
              <a:ext uri="{FF2B5EF4-FFF2-40B4-BE49-F238E27FC236}">
                <a16:creationId xmlns:a16="http://schemas.microsoft.com/office/drawing/2014/main" id="{F15833E3-0D1A-4F6F-8F9E-AB994EFC699E}"/>
              </a:ext>
            </a:extLst>
          </p:cNvPr>
          <p:cNvPicPr>
            <a:picLocks noChangeAspect="1"/>
          </p:cNvPicPr>
          <p:nvPr/>
        </p:nvPicPr>
        <p:blipFill rotWithShape="1">
          <a:blip r:embed="rId3"/>
          <a:srcRect l="44704" r="11086" b="-1"/>
          <a:stretch/>
        </p:blipFill>
        <p:spPr>
          <a:xfrm>
            <a:off x="7756448" y="1349992"/>
            <a:ext cx="3155366" cy="4014710"/>
          </a:xfrm>
          <a:prstGeom prst="rect">
            <a:avLst/>
          </a:prstGeom>
        </p:spPr>
      </p:pic>
      <p:sp>
        <p:nvSpPr>
          <p:cNvPr id="2" name="Title 1">
            <a:extLst>
              <a:ext uri="{FF2B5EF4-FFF2-40B4-BE49-F238E27FC236}">
                <a16:creationId xmlns:a16="http://schemas.microsoft.com/office/drawing/2014/main" id="{6B0DB089-E789-408F-8930-56B85D2D75E5}"/>
              </a:ext>
            </a:extLst>
          </p:cNvPr>
          <p:cNvSpPr>
            <a:spLocks noGrp="1"/>
          </p:cNvSpPr>
          <p:nvPr>
            <p:ph type="title"/>
          </p:nvPr>
        </p:nvSpPr>
        <p:spPr>
          <a:xfrm>
            <a:off x="913777" y="980182"/>
            <a:ext cx="5910272" cy="1596177"/>
          </a:xfrm>
        </p:spPr>
        <p:txBody>
          <a:bodyPr>
            <a:normAutofit/>
          </a:bodyPr>
          <a:lstStyle/>
          <a:p>
            <a:r>
              <a:rPr lang="en-US" dirty="0"/>
              <a:t>Prayer</a:t>
            </a:r>
          </a:p>
        </p:txBody>
      </p:sp>
      <p:sp>
        <p:nvSpPr>
          <p:cNvPr id="3" name="Content Placeholder 2">
            <a:extLst>
              <a:ext uri="{FF2B5EF4-FFF2-40B4-BE49-F238E27FC236}">
                <a16:creationId xmlns:a16="http://schemas.microsoft.com/office/drawing/2014/main" id="{AD82C450-6E52-4A06-A01C-E5B85AE53F58}"/>
              </a:ext>
            </a:extLst>
          </p:cNvPr>
          <p:cNvSpPr>
            <a:spLocks noGrp="1"/>
          </p:cNvSpPr>
          <p:nvPr>
            <p:ph idx="1"/>
          </p:nvPr>
        </p:nvSpPr>
        <p:spPr>
          <a:xfrm>
            <a:off x="1280186" y="2100961"/>
            <a:ext cx="5910274" cy="4014710"/>
          </a:xfrm>
        </p:spPr>
        <p:txBody>
          <a:bodyPr vert="horz" lIns="91440" tIns="45720" rIns="91440" bIns="45720" rtlCol="0">
            <a:normAutofit/>
          </a:bodyPr>
          <a:lstStyle/>
          <a:p>
            <a:pPr marL="0" indent="0">
              <a:buNone/>
            </a:pPr>
            <a:r>
              <a:rPr lang="en-US" cap="none" dirty="0"/>
              <a:t>Lord, in your goodness, you have made us stewards of your gifts and called us in freedom to use them wisely.  </a:t>
            </a:r>
          </a:p>
          <a:p>
            <a:pPr marL="0" indent="0">
              <a:buNone/>
            </a:pPr>
            <a:r>
              <a:rPr lang="en-US" cap="none" dirty="0"/>
              <a:t>We ask you to guide our minds and hearts with your wisdom this day.  </a:t>
            </a:r>
          </a:p>
          <a:p>
            <a:pPr marL="0" indent="0">
              <a:buNone/>
            </a:pPr>
            <a:r>
              <a:rPr lang="en-US" cap="none" dirty="0"/>
              <a:t>May our commitment to growth and learning be a faithful reflection of your son’s gospel message, and to guide us in using our gifts to help others.  </a:t>
            </a:r>
          </a:p>
          <a:p>
            <a:pPr marL="0" indent="0">
              <a:buNone/>
            </a:pPr>
            <a:r>
              <a:rPr lang="en-US" cap="none" dirty="0"/>
              <a:t>We make this prayer to you through Christ our Lord.  </a:t>
            </a:r>
          </a:p>
          <a:p>
            <a:pPr marL="0" indent="0">
              <a:buNone/>
            </a:pPr>
            <a:r>
              <a:rPr lang="en-US" cap="none" dirty="0"/>
              <a:t>Amen</a:t>
            </a:r>
            <a:endParaRPr lang="en-US" dirty="0"/>
          </a:p>
        </p:txBody>
      </p:sp>
      <p:sp>
        <p:nvSpPr>
          <p:cNvPr id="5" name="TextBox 4">
            <a:extLst>
              <a:ext uri="{FF2B5EF4-FFF2-40B4-BE49-F238E27FC236}">
                <a16:creationId xmlns:a16="http://schemas.microsoft.com/office/drawing/2014/main" id="{72DC32BA-DCE0-478C-B027-A983CF079EAC}"/>
              </a:ext>
            </a:extLst>
          </p:cNvPr>
          <p:cNvSpPr txBox="1"/>
          <p:nvPr/>
        </p:nvSpPr>
        <p:spPr>
          <a:xfrm>
            <a:off x="8289986" y="6248400"/>
            <a:ext cx="390776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000" b="1" dirty="0"/>
              <a:t>Prayer</a:t>
            </a:r>
            <a:r>
              <a:rPr lang="en-US" sz="1000" dirty="0"/>
              <a:t>: </a:t>
            </a:r>
            <a:r>
              <a:rPr lang="en-US" sz="1000" dirty="0">
                <a:ea typeface="+mn-lt"/>
                <a:cs typeface="+mn-lt"/>
              </a:rPr>
              <a:t>Adapted from http://religiouseducation.rccdsb.edu.on.ca/wp-content/uploads/sites/26/2010/06/SchoImpSafeSchools.pdf </a:t>
            </a:r>
            <a:endParaRPr lang="en-US" dirty="0"/>
          </a:p>
          <a:p>
            <a:pPr>
              <a:spcAft>
                <a:spcPts val="600"/>
              </a:spcAft>
            </a:pPr>
            <a:r>
              <a:rPr lang="en-US" sz="1000" b="1" dirty="0"/>
              <a:t>Image</a:t>
            </a:r>
            <a:r>
              <a:rPr lang="en-US" sz="1000" dirty="0"/>
              <a:t>: https://images.app.goo.gl/FG1dMJntpMmEqWob6</a:t>
            </a:r>
            <a:endParaRPr lang="en-US" dirty="0"/>
          </a:p>
          <a:p>
            <a:pPr>
              <a:spcAft>
                <a:spcPts val="600"/>
              </a:spcAft>
            </a:pPr>
            <a:endParaRPr lang="en-US" sz="1000" dirty="0"/>
          </a:p>
        </p:txBody>
      </p:sp>
    </p:spTree>
    <p:extLst>
      <p:ext uri="{BB962C8B-B14F-4D97-AF65-F5344CB8AC3E}">
        <p14:creationId xmlns:p14="http://schemas.microsoft.com/office/powerpoint/2010/main" val="78245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0602-BC3A-4C06-B908-30F07C8533AD}"/>
              </a:ext>
            </a:extLst>
          </p:cNvPr>
          <p:cNvSpPr>
            <a:spLocks noGrp="1"/>
          </p:cNvSpPr>
          <p:nvPr>
            <p:ph type="title"/>
          </p:nvPr>
        </p:nvSpPr>
        <p:spPr>
          <a:xfrm>
            <a:off x="2659225" y="5002786"/>
            <a:ext cx="8024326" cy="1427584"/>
          </a:xfrm>
        </p:spPr>
        <p:txBody>
          <a:bodyPr/>
          <a:lstStyle/>
          <a:p>
            <a:pPr algn="ctr"/>
            <a:r>
              <a:rPr lang="en-US" dirty="0"/>
              <a:t>Territorial Acknowledgement</a:t>
            </a:r>
          </a:p>
        </p:txBody>
      </p:sp>
      <p:pic>
        <p:nvPicPr>
          <p:cNvPr id="3" name="Picture 2">
            <a:extLst>
              <a:ext uri="{FF2B5EF4-FFF2-40B4-BE49-F238E27FC236}">
                <a16:creationId xmlns:a16="http://schemas.microsoft.com/office/drawing/2014/main" id="{ACB6C9AE-E8E4-4116-80BF-E712A8AFF6D3}"/>
              </a:ext>
            </a:extLst>
          </p:cNvPr>
          <p:cNvPicPr>
            <a:picLocks noChangeAspect="1"/>
          </p:cNvPicPr>
          <p:nvPr/>
        </p:nvPicPr>
        <p:blipFill>
          <a:blip r:embed="rId3"/>
          <a:stretch>
            <a:fillRect/>
          </a:stretch>
        </p:blipFill>
        <p:spPr>
          <a:xfrm>
            <a:off x="2943013" y="427630"/>
            <a:ext cx="7628571" cy="4295238"/>
          </a:xfrm>
          <a:prstGeom prst="rect">
            <a:avLst/>
          </a:prstGeom>
        </p:spPr>
      </p:pic>
    </p:spTree>
    <p:extLst>
      <p:ext uri="{BB962C8B-B14F-4D97-AF65-F5344CB8AC3E}">
        <p14:creationId xmlns:p14="http://schemas.microsoft.com/office/powerpoint/2010/main" val="100031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746" y="594359"/>
            <a:ext cx="3482454" cy="2286000"/>
          </a:xfrm>
          <a:prstGeom prst="rect">
            <a:avLst/>
          </a:prstGeom>
        </p:spPr>
        <p:txBody>
          <a:bodyPr anchor="b">
            <a:normAutofit/>
          </a:bodyPr>
          <a:lstStyle/>
          <a:p>
            <a:r>
              <a:rPr lang="en-US" sz="3300" dirty="0"/>
              <a:t>History of Professional Improvement Leaves</a:t>
            </a:r>
          </a:p>
        </p:txBody>
      </p:sp>
      <p:graphicFrame>
        <p:nvGraphicFramePr>
          <p:cNvPr id="6" name="Content Placeholder 2">
            <a:extLst>
              <a:ext uri="{FF2B5EF4-FFF2-40B4-BE49-F238E27FC236}">
                <a16:creationId xmlns:a16="http://schemas.microsoft.com/office/drawing/2014/main" id="{86228609-182F-4309-B1E2-F7C40417A029}"/>
              </a:ext>
            </a:extLst>
          </p:cNvPr>
          <p:cNvGraphicFramePr>
            <a:graphicFrameLocks noGrp="1"/>
          </p:cNvGraphicFramePr>
          <p:nvPr>
            <p:ph idx="1"/>
            <p:extLst>
              <p:ext uri="{D42A27DB-BD31-4B8C-83A1-F6EECF244321}">
                <p14:modId xmlns:p14="http://schemas.microsoft.com/office/powerpoint/2010/main" val="2345318303"/>
              </p:ext>
            </p:extLst>
          </p:nvPr>
        </p:nvGraphicFramePr>
        <p:xfrm>
          <a:off x="5124450" y="731520"/>
          <a:ext cx="486918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4309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216" y="1206240"/>
            <a:ext cx="7397675" cy="546360"/>
          </a:xfrm>
        </p:spPr>
        <p:txBody>
          <a:bodyPr>
            <a:normAutofit fontScale="90000"/>
          </a:bodyPr>
          <a:lstStyle/>
          <a:p>
            <a:r>
              <a:rPr lang="en-US"/>
              <a:t>How is the amount for Sabbatical and PIF determined?</a:t>
            </a:r>
            <a:endParaRPr lang="en-US" dirty="0"/>
          </a:p>
        </p:txBody>
      </p:sp>
      <p:sp>
        <p:nvSpPr>
          <p:cNvPr id="3" name="Content Placeholder 2"/>
          <p:cNvSpPr>
            <a:spLocks noGrp="1"/>
          </p:cNvSpPr>
          <p:nvPr>
            <p:ph idx="1"/>
          </p:nvPr>
        </p:nvSpPr>
        <p:spPr>
          <a:xfrm>
            <a:off x="2346325" y="2295290"/>
            <a:ext cx="7788275" cy="3573699"/>
          </a:xfrm>
        </p:spPr>
        <p:txBody>
          <a:bodyPr>
            <a:normAutofit/>
          </a:bodyPr>
          <a:lstStyle/>
          <a:p>
            <a:pPr marL="0" indent="0">
              <a:buNone/>
            </a:pPr>
            <a:r>
              <a:rPr lang="en-US" sz="2400" cap="none" dirty="0"/>
              <a:t>0.625 x # of teachers = the district allocation for professional improvement as per the collective agreement:</a:t>
            </a:r>
          </a:p>
          <a:p>
            <a:pPr marL="0" indent="0">
              <a:buNone/>
            </a:pPr>
            <a:endParaRPr lang="en-US" cap="none" dirty="0"/>
          </a:p>
          <a:p>
            <a:pPr lvl="1"/>
            <a:r>
              <a:rPr lang="en-US" sz="2400" cap="none" dirty="0"/>
              <a:t>Equates to approximately $1.5 million in total per annum</a:t>
            </a:r>
          </a:p>
          <a:p>
            <a:pPr lvl="2"/>
            <a:r>
              <a:rPr lang="en-US" sz="2400" cap="none" dirty="0"/>
              <a:t>50%  - sabbatical leaves</a:t>
            </a:r>
          </a:p>
          <a:p>
            <a:pPr lvl="2"/>
            <a:r>
              <a:rPr lang="en-US" sz="2400" cap="none" dirty="0"/>
              <a:t>50% - PIF </a:t>
            </a:r>
          </a:p>
          <a:p>
            <a:pPr lvl="2"/>
            <a:endParaRPr lang="en-US" dirty="0"/>
          </a:p>
          <a:p>
            <a:endParaRPr lang="en-US" dirty="0"/>
          </a:p>
        </p:txBody>
      </p:sp>
      <p:pic>
        <p:nvPicPr>
          <p:cNvPr id="4" name="Picture 3">
            <a:extLst>
              <a:ext uri="{FF2B5EF4-FFF2-40B4-BE49-F238E27FC236}">
                <a16:creationId xmlns:a16="http://schemas.microsoft.com/office/drawing/2014/main" id="{A971843B-3420-D241-BC42-46DCD63F424D}"/>
              </a:ext>
            </a:extLst>
          </p:cNvPr>
          <p:cNvPicPr>
            <a:picLocks noChangeAspect="1"/>
          </p:cNvPicPr>
          <p:nvPr/>
        </p:nvPicPr>
        <p:blipFill>
          <a:blip r:embed="rId3"/>
          <a:stretch>
            <a:fillRect/>
          </a:stretch>
        </p:blipFill>
        <p:spPr>
          <a:xfrm>
            <a:off x="8763834" y="4562710"/>
            <a:ext cx="1692796" cy="1987195"/>
          </a:xfrm>
          <a:prstGeom prst="rect">
            <a:avLst/>
          </a:prstGeom>
        </p:spPr>
      </p:pic>
    </p:spTree>
    <p:extLst>
      <p:ext uri="{BB962C8B-B14F-4D97-AF65-F5344CB8AC3E}">
        <p14:creationId xmlns:p14="http://schemas.microsoft.com/office/powerpoint/2010/main" val="281812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you find information?</a:t>
            </a:r>
          </a:p>
        </p:txBody>
      </p:sp>
      <p:sp>
        <p:nvSpPr>
          <p:cNvPr id="12" name="TextBox 11"/>
          <p:cNvSpPr txBox="1"/>
          <p:nvPr/>
        </p:nvSpPr>
        <p:spPr>
          <a:xfrm>
            <a:off x="4823528" y="2628230"/>
            <a:ext cx="1975607" cy="16158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Tw Cen MT" panose="020B0602020104020603"/>
                <a:ea typeface="+mn-ea"/>
                <a:cs typeface="+mn-cs"/>
              </a:rPr>
              <a: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Tw Cen MT" panose="020B0602020104020603"/>
                <a:ea typeface="+mn-ea"/>
                <a:cs typeface="+mn-cs"/>
              </a:rPr>
              <a:t> the intranet</a:t>
            </a:r>
          </a:p>
        </p:txBody>
      </p:sp>
      <p:pic>
        <p:nvPicPr>
          <p:cNvPr id="3" name="Picture 2">
            <a:extLst>
              <a:ext uri="{FF2B5EF4-FFF2-40B4-BE49-F238E27FC236}">
                <a16:creationId xmlns:a16="http://schemas.microsoft.com/office/drawing/2014/main" id="{64C76D0B-6EA9-8A47-9BE0-3BFB9CD330C9}"/>
              </a:ext>
            </a:extLst>
          </p:cNvPr>
          <p:cNvPicPr>
            <a:picLocks noChangeAspect="1"/>
          </p:cNvPicPr>
          <p:nvPr/>
        </p:nvPicPr>
        <p:blipFill>
          <a:blip r:embed="rId3"/>
          <a:stretch>
            <a:fillRect/>
          </a:stretch>
        </p:blipFill>
        <p:spPr>
          <a:xfrm>
            <a:off x="6910221" y="2800277"/>
            <a:ext cx="3728189" cy="1961084"/>
          </a:xfrm>
          <a:prstGeom prst="rect">
            <a:avLst/>
          </a:prstGeom>
        </p:spPr>
      </p:pic>
      <p:sp>
        <p:nvSpPr>
          <p:cNvPr id="6" name="TextBox 5">
            <a:extLst>
              <a:ext uri="{FF2B5EF4-FFF2-40B4-BE49-F238E27FC236}">
                <a16:creationId xmlns:a16="http://schemas.microsoft.com/office/drawing/2014/main" id="{3FC22AE2-531B-4248-95EE-3E1F2929BE77}"/>
              </a:ext>
            </a:extLst>
          </p:cNvPr>
          <p:cNvSpPr txBox="1"/>
          <p:nvPr/>
        </p:nvSpPr>
        <p:spPr>
          <a:xfrm>
            <a:off x="6799135" y="5366624"/>
            <a:ext cx="45372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b="0" i="0" u="none" strike="noStrike" kern="1200" cap="none" spc="0" normalizeH="0" baseline="0" noProof="0" dirty="0">
                <a:ln>
                  <a:noFill/>
                </a:ln>
                <a:solidFill>
                  <a:prstClr val="black"/>
                </a:solidFill>
                <a:effectLst/>
                <a:uLnTx/>
                <a:uFillTx/>
                <a:latin typeface="Tw Cen MT" panose="020B0602020104020603"/>
                <a:ea typeface="+mn-ea"/>
                <a:cs typeface="+mn-cs"/>
                <a:hlinkClick r:id="rId4"/>
              </a:rPr>
              <a:t>https://ask.cssd.ab.ca/ssp</a:t>
            </a:r>
            <a:endParaRPr kumimoji="0" lang="en-US"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TextBox 10">
            <a:extLst>
              <a:ext uri="{FF2B5EF4-FFF2-40B4-BE49-F238E27FC236}">
                <a16:creationId xmlns:a16="http://schemas.microsoft.com/office/drawing/2014/main" id="{E24A9889-284D-4975-B6F1-63F306E1B940}"/>
              </a:ext>
            </a:extLst>
          </p:cNvPr>
          <p:cNvSpPr txBox="1"/>
          <p:nvPr/>
        </p:nvSpPr>
        <p:spPr>
          <a:xfrm>
            <a:off x="1286537" y="5368162"/>
            <a:ext cx="6096000" cy="369332"/>
          </a:xfrm>
          <a:prstGeom prst="rect">
            <a:avLst/>
          </a:prstGeom>
          <a:noFill/>
        </p:spPr>
        <p:txBody>
          <a:bodyPr wrap="square">
            <a:spAutoFit/>
          </a:bodyPr>
          <a:lstStyle/>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http://www.atalocal55.ca/funding</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&gt;</a:t>
            </a:r>
            <a:r>
              <a:rPr lang="en-US"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pif</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s-ES_tradnl" dirty="0"/>
          </a:p>
        </p:txBody>
      </p:sp>
      <p:pic>
        <p:nvPicPr>
          <p:cNvPr id="9" name="Content Placeholder 8" descr="A screenshot of a website&#10;&#10;Description automatically generated">
            <a:extLst>
              <a:ext uri="{FF2B5EF4-FFF2-40B4-BE49-F238E27FC236}">
                <a16:creationId xmlns:a16="http://schemas.microsoft.com/office/drawing/2014/main" id="{354B56DF-B301-236A-5464-86CDF1B4E007}"/>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141967" y="2842719"/>
            <a:ext cx="3728189" cy="1962622"/>
          </a:xfrm>
        </p:spPr>
      </p:pic>
    </p:spTree>
    <p:extLst>
      <p:ext uri="{BB962C8B-B14F-4D97-AF65-F5344CB8AC3E}">
        <p14:creationId xmlns:p14="http://schemas.microsoft.com/office/powerpoint/2010/main" val="52920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0"/>
            <a:ext cx="9165094" cy="1449387"/>
          </a:xfrm>
          <a:prstGeom prst="rect">
            <a:avLst/>
          </a:prstGeom>
        </p:spPr>
        <p:txBody>
          <a:bodyPr anchor="b">
            <a:normAutofit/>
          </a:bodyPr>
          <a:lstStyle/>
          <a:p>
            <a:r>
              <a:rPr lang="en-US" dirty="0"/>
              <a:t>PIF Disposition of Funds - Deadlines</a:t>
            </a:r>
          </a:p>
        </p:txBody>
      </p:sp>
      <p:graphicFrame>
        <p:nvGraphicFramePr>
          <p:cNvPr id="7" name="Content Placeholder 2">
            <a:extLst>
              <a:ext uri="{FF2B5EF4-FFF2-40B4-BE49-F238E27FC236}">
                <a16:creationId xmlns:a16="http://schemas.microsoft.com/office/drawing/2014/main" id="{A3B0AA54-4D50-4350-A9A7-B8EF1F695854}"/>
              </a:ext>
            </a:extLst>
          </p:cNvPr>
          <p:cNvGraphicFramePr>
            <a:graphicFrameLocks noGrp="1"/>
          </p:cNvGraphicFramePr>
          <p:nvPr>
            <p:ph idx="1"/>
            <p:extLst>
              <p:ext uri="{D42A27DB-BD31-4B8C-83A1-F6EECF244321}">
                <p14:modId xmlns:p14="http://schemas.microsoft.com/office/powerpoint/2010/main" val="2370456796"/>
              </p:ext>
            </p:extLst>
          </p:nvPr>
        </p:nvGraphicFramePr>
        <p:xfrm>
          <a:off x="2073370" y="1461985"/>
          <a:ext cx="9165094" cy="3934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926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9"/>
            <a:ext cx="9124618" cy="1449387"/>
          </a:xfrm>
          <a:prstGeom prst="rect">
            <a:avLst/>
          </a:prstGeom>
        </p:spPr>
        <p:txBody>
          <a:bodyPr anchor="b">
            <a:normAutofit/>
          </a:bodyPr>
          <a:lstStyle/>
          <a:p>
            <a:r>
              <a:rPr lang="en-US" dirty="0"/>
              <a:t>Professional Improvement Fund Coverage</a:t>
            </a:r>
          </a:p>
        </p:txBody>
      </p:sp>
      <p:graphicFrame>
        <p:nvGraphicFramePr>
          <p:cNvPr id="5" name="Content Placeholder 2">
            <a:extLst>
              <a:ext uri="{FF2B5EF4-FFF2-40B4-BE49-F238E27FC236}">
                <a16:creationId xmlns:a16="http://schemas.microsoft.com/office/drawing/2014/main" id="{34FC95E8-3FBB-4C1A-9452-740FD84FAE07}"/>
              </a:ext>
            </a:extLst>
          </p:cNvPr>
          <p:cNvGraphicFramePr>
            <a:graphicFrameLocks noGrp="1"/>
          </p:cNvGraphicFramePr>
          <p:nvPr>
            <p:ph idx="1"/>
            <p:extLst>
              <p:ext uri="{D42A27DB-BD31-4B8C-83A1-F6EECF244321}">
                <p14:modId xmlns:p14="http://schemas.microsoft.com/office/powerpoint/2010/main" val="1553713655"/>
              </p:ext>
            </p:extLst>
          </p:nvPr>
        </p:nvGraphicFramePr>
        <p:xfrm>
          <a:off x="2346325" y="1846264"/>
          <a:ext cx="8913078" cy="4724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4693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18c41b8-f171-48a6-8ea1-66f994cf13eb">
      <Terms xmlns="http://schemas.microsoft.com/office/infopath/2007/PartnerControls"/>
    </lcf76f155ced4ddcb4097134ff3c332f>
    <TaxCatchAll xmlns="d51252e4-6b57-47d2-aba7-64ccac024c8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482038B4ED284D8AC8740E28A3B5B8" ma:contentTypeVersion="18" ma:contentTypeDescription="Create a new document." ma:contentTypeScope="" ma:versionID="30cea6b33417e12e5720d0aa3e67d2d4">
  <xsd:schema xmlns:xsd="http://www.w3.org/2001/XMLSchema" xmlns:xs="http://www.w3.org/2001/XMLSchema" xmlns:p="http://schemas.microsoft.com/office/2006/metadata/properties" xmlns:ns2="a18c41b8-f171-48a6-8ea1-66f994cf13eb" xmlns:ns3="d51252e4-6b57-47d2-aba7-64ccac024c86" targetNamespace="http://schemas.microsoft.com/office/2006/metadata/properties" ma:root="true" ma:fieldsID="349973a8daa7e73180e07f347e5a5284" ns2:_="" ns3:_="">
    <xsd:import namespace="a18c41b8-f171-48a6-8ea1-66f994cf13eb"/>
    <xsd:import namespace="d51252e4-6b57-47d2-aba7-64ccac024c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8c41b8-f171-48a6-8ea1-66f994cf13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d53901-2570-455d-9953-e08db7b583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1252e4-6b57-47d2-aba7-64ccac024c8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9da2e65-01df-4995-b518-dbe76036336a}" ma:internalName="TaxCatchAll" ma:showField="CatchAllData" ma:web="d51252e4-6b57-47d2-aba7-64ccac024c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9F0406-95B0-4458-82C2-B8FA616E2FF6}">
  <ds:schemaRefs>
    <ds:schemaRef ds:uri="http://schemas.microsoft.com/sharepoint/v3/contenttype/forms"/>
  </ds:schemaRefs>
</ds:datastoreItem>
</file>

<file path=customXml/itemProps2.xml><?xml version="1.0" encoding="utf-8"?>
<ds:datastoreItem xmlns:ds="http://schemas.openxmlformats.org/officeDocument/2006/customXml" ds:itemID="{9DD65617-3DEE-41C6-A42C-3B74C433E235}">
  <ds:schemaRefs>
    <ds:schemaRef ds:uri="d51252e4-6b57-47d2-aba7-64ccac024c86"/>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a18c41b8-f171-48a6-8ea1-66f994cf13e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6DC810F-2DD3-4AAC-9D7F-AC9EE669C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8c41b8-f171-48a6-8ea1-66f994cf13eb"/>
    <ds:schemaRef ds:uri="d51252e4-6b57-47d2-aba7-64ccac024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5246</TotalTime>
  <Words>1632</Words>
  <Application>Microsoft Office PowerPoint</Application>
  <PresentationFormat>Widescreen</PresentationFormat>
  <Paragraphs>176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Courier New</vt:lpstr>
      <vt:lpstr>Myriad Pro</vt:lpstr>
      <vt:lpstr>Tw Cen MT</vt:lpstr>
      <vt:lpstr>Droplet</vt:lpstr>
      <vt:lpstr>Professional Improvement Fund &amp; Sabbatical Grants</vt:lpstr>
      <vt:lpstr>Agenda</vt:lpstr>
      <vt:lpstr>Prayer</vt:lpstr>
      <vt:lpstr>Territorial Acknowledgement</vt:lpstr>
      <vt:lpstr>History of Professional Improvement Leaves</vt:lpstr>
      <vt:lpstr>How is the amount for Sabbatical and PIF determined?</vt:lpstr>
      <vt:lpstr>Where can you find information?</vt:lpstr>
      <vt:lpstr>PIF Disposition of Funds - Deadlines</vt:lpstr>
      <vt:lpstr>Professional Improvement Fund Coverage</vt:lpstr>
      <vt:lpstr>PIF Tuition Fee Grants</vt:lpstr>
      <vt:lpstr>PIF GRANTS ARE CONSIDERED IF THEY...</vt:lpstr>
      <vt:lpstr>General Criteria for PIF Application</vt:lpstr>
      <vt:lpstr>SOME MORE DETAILS ON PIF Leave Requests</vt:lpstr>
      <vt:lpstr>Application Tips  - PIF</vt:lpstr>
      <vt:lpstr>PIF Funding –  some final thougts…</vt:lpstr>
      <vt:lpstr>Sabbatical Grant Uses</vt:lpstr>
      <vt:lpstr>General Criteria for Sabbaticals</vt:lpstr>
      <vt:lpstr>Approved Sabbatical Leaves</vt:lpstr>
      <vt:lpstr>Application Tip - Tuition</vt:lpstr>
      <vt:lpstr>Application Tips  - Sabbatical</vt:lpstr>
      <vt:lpstr>Reporting and Reimbursement  PIF AND SABBATICAL</vt:lpstr>
      <vt:lpstr>Follow-up Requirements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Improvement Fund  Sabbatical Grants</dc:title>
  <dc:creator>Andrea Holowka</dc:creator>
  <cp:lastModifiedBy>Wendy Neufeld</cp:lastModifiedBy>
  <cp:revision>14</cp:revision>
  <cp:lastPrinted>2020-10-13T22:40:08Z</cp:lastPrinted>
  <dcterms:created xsi:type="dcterms:W3CDTF">2020-09-14T20:13:54Z</dcterms:created>
  <dcterms:modified xsi:type="dcterms:W3CDTF">2023-10-31T19:36:56Z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0x010100A6482038B4ED284D8AC8740E28A3B5B8</vt:lpwstr>
  </property>
  <property fmtid="{D5CDD505-2E9C-101B-9397-08002B2CF9AE}" pid="3" name="MediaServiceImageTags">
    <vt:lpwstr/>
  </property>
</Properties>
</file>